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328" r:id="rId2"/>
    <p:sldId id="315" r:id="rId3"/>
    <p:sldId id="334" r:id="rId4"/>
    <p:sldId id="335" r:id="rId5"/>
    <p:sldId id="336" r:id="rId6"/>
    <p:sldId id="322" r:id="rId7"/>
    <p:sldId id="323" r:id="rId8"/>
    <p:sldId id="337" r:id="rId9"/>
    <p:sldId id="338" r:id="rId10"/>
    <p:sldId id="325" r:id="rId11"/>
    <p:sldId id="311" r:id="rId12"/>
    <p:sldId id="302" r:id="rId13"/>
    <p:sldId id="312" r:id="rId14"/>
    <p:sldId id="326" r:id="rId15"/>
    <p:sldId id="327" r:id="rId16"/>
    <p:sldId id="344" r:id="rId17"/>
    <p:sldId id="330" r:id="rId18"/>
    <p:sldId id="339" r:id="rId19"/>
    <p:sldId id="333" r:id="rId20"/>
    <p:sldId id="345" r:id="rId21"/>
    <p:sldId id="293" r:id="rId22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49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8EC097-103A-4E98-B077-E3E687A4B9D8}" type="doc">
      <dgm:prSet loTypeId="urn:microsoft.com/office/officeart/2005/8/layout/radial5" loCatId="cycle" qsTypeId="urn:microsoft.com/office/officeart/2005/8/quickstyle/simple3" qsCatId="simple" csTypeId="urn:microsoft.com/office/officeart/2005/8/colors/accent1_2#1" csCatId="accent1" phldr="1"/>
      <dgm:spPr/>
      <dgm:t>
        <a:bodyPr/>
        <a:lstStyle/>
        <a:p>
          <a:endParaRPr lang="en-CA"/>
        </a:p>
      </dgm:t>
    </dgm:pt>
    <dgm:pt modelId="{93062D39-9F6B-40BB-9182-16C43E1B8B1B}">
      <dgm:prSet phldrT="[Text]"/>
      <dgm:spPr/>
      <dgm:t>
        <a:bodyPr/>
        <a:lstStyle/>
        <a:p>
          <a:r>
            <a:rPr lang="en-CA" b="1" dirty="0" smtClean="0"/>
            <a:t>PACE WG</a:t>
          </a:r>
          <a:endParaRPr lang="en-CA" b="1" dirty="0"/>
        </a:p>
      </dgm:t>
    </dgm:pt>
    <dgm:pt modelId="{8E0FF241-28BF-41D0-B7B7-03BCF9140791}" type="parTrans" cxnId="{6CB9B90B-B267-45CE-B5BA-F4D8285C33D8}">
      <dgm:prSet/>
      <dgm:spPr/>
      <dgm:t>
        <a:bodyPr/>
        <a:lstStyle/>
        <a:p>
          <a:endParaRPr lang="en-CA"/>
        </a:p>
      </dgm:t>
    </dgm:pt>
    <dgm:pt modelId="{209E7EED-D5E9-4761-93F9-0CC3E4D56C06}" type="sibTrans" cxnId="{6CB9B90B-B267-45CE-B5BA-F4D8285C33D8}">
      <dgm:prSet/>
      <dgm:spPr/>
      <dgm:t>
        <a:bodyPr/>
        <a:lstStyle/>
        <a:p>
          <a:endParaRPr lang="en-CA"/>
        </a:p>
      </dgm:t>
    </dgm:pt>
    <dgm:pt modelId="{7FF5A22D-7724-4806-92F2-FA81DBEB5419}">
      <dgm:prSet phldrT="[Text]" custT="1"/>
      <dgm:spPr/>
      <dgm:t>
        <a:bodyPr/>
        <a:lstStyle/>
        <a:p>
          <a:r>
            <a:rPr lang="en-CA" sz="1800" b="1" dirty="0" smtClean="0"/>
            <a:t>1.1</a:t>
          </a:r>
          <a:endParaRPr lang="en-CA" sz="1600" b="1" dirty="0" smtClean="0"/>
        </a:p>
        <a:p>
          <a:r>
            <a:rPr lang="en-CA" sz="1600" dirty="0" smtClean="0"/>
            <a:t>Testing, Repair &amp; </a:t>
          </a:r>
          <a:r>
            <a:rPr lang="en-CA" sz="1600" dirty="0" err="1" smtClean="0"/>
            <a:t>Refurb</a:t>
          </a:r>
          <a:r>
            <a:rPr lang="en-CA" sz="1600" dirty="0" smtClean="0"/>
            <a:t>.</a:t>
          </a:r>
          <a:endParaRPr lang="en-CA" sz="1600" dirty="0"/>
        </a:p>
      </dgm:t>
    </dgm:pt>
    <dgm:pt modelId="{E5368CE0-4A0B-45D6-8562-39822575CFF1}" type="parTrans" cxnId="{D2971499-A026-4976-B368-82ECFD5F7DE3}">
      <dgm:prSet/>
      <dgm:spPr/>
      <dgm:t>
        <a:bodyPr/>
        <a:lstStyle/>
        <a:p>
          <a:endParaRPr lang="en-CA"/>
        </a:p>
      </dgm:t>
    </dgm:pt>
    <dgm:pt modelId="{F91F98E8-37E3-49D8-A7F0-FC44CB5FC4AB}" type="sibTrans" cxnId="{D2971499-A026-4976-B368-82ECFD5F7DE3}">
      <dgm:prSet/>
      <dgm:spPr/>
      <dgm:t>
        <a:bodyPr/>
        <a:lstStyle/>
        <a:p>
          <a:endParaRPr lang="en-CA"/>
        </a:p>
      </dgm:t>
    </dgm:pt>
    <dgm:pt modelId="{F20B77E9-D6DA-4446-A041-3690FE08A0B0}">
      <dgm:prSet phldrT="[Text]" custT="1"/>
      <dgm:spPr/>
      <dgm:t>
        <a:bodyPr/>
        <a:lstStyle/>
        <a:p>
          <a:r>
            <a:rPr lang="en-CA" sz="1800" b="1" dirty="0" smtClean="0"/>
            <a:t>2.1</a:t>
          </a:r>
          <a:endParaRPr lang="en-CA" sz="1600" b="1" dirty="0" smtClean="0"/>
        </a:p>
        <a:p>
          <a:r>
            <a:rPr lang="en-CA" sz="1600" dirty="0" smtClean="0"/>
            <a:t>Materials Recovery &amp; Recycling</a:t>
          </a:r>
          <a:endParaRPr lang="en-CA" sz="1600" dirty="0"/>
        </a:p>
      </dgm:t>
    </dgm:pt>
    <dgm:pt modelId="{7139A066-6E9E-44BC-A712-4C5992C26519}" type="parTrans" cxnId="{D6F0E1A7-570A-48A7-919C-AA63C108F546}">
      <dgm:prSet/>
      <dgm:spPr/>
      <dgm:t>
        <a:bodyPr/>
        <a:lstStyle/>
        <a:p>
          <a:endParaRPr lang="en-CA"/>
        </a:p>
      </dgm:t>
    </dgm:pt>
    <dgm:pt modelId="{82E28979-E6C3-40DE-940F-377BF8BACE64}" type="sibTrans" cxnId="{D6F0E1A7-570A-48A7-919C-AA63C108F546}">
      <dgm:prSet/>
      <dgm:spPr/>
      <dgm:t>
        <a:bodyPr/>
        <a:lstStyle/>
        <a:p>
          <a:endParaRPr lang="en-CA"/>
        </a:p>
      </dgm:t>
    </dgm:pt>
    <dgm:pt modelId="{074374BD-0C75-485C-95EF-1452D8CC700C}">
      <dgm:prSet phldrT="[Text]" custT="1"/>
      <dgm:spPr/>
      <dgm:t>
        <a:bodyPr lIns="0" tIns="0" rIns="0" bIns="0"/>
        <a:lstStyle/>
        <a:p>
          <a:r>
            <a:rPr lang="en-CA" sz="1800" b="1" dirty="0" smtClean="0"/>
            <a:t>3.1</a:t>
          </a:r>
          <a:endParaRPr lang="en-CA" sz="1600" b="1" dirty="0" smtClean="0"/>
        </a:p>
        <a:p>
          <a:r>
            <a:rPr lang="en-CA" sz="1600" dirty="0" smtClean="0"/>
            <a:t>Collection &amp; Management of </a:t>
          </a:r>
          <a:r>
            <a:rPr lang="en-CA" sz="1600" dirty="0" err="1" smtClean="0"/>
            <a:t>U&amp;EoL</a:t>
          </a:r>
          <a:r>
            <a:rPr lang="en-CA" sz="1600" dirty="0" smtClean="0"/>
            <a:t> CE</a:t>
          </a:r>
        </a:p>
      </dgm:t>
    </dgm:pt>
    <dgm:pt modelId="{E23CAC73-7A99-4106-8F51-26B6F40AE5B6}" type="parTrans" cxnId="{5E2778FF-46B3-40A9-91CF-FDAA9331D264}">
      <dgm:prSet/>
      <dgm:spPr/>
      <dgm:t>
        <a:bodyPr/>
        <a:lstStyle/>
        <a:p>
          <a:endParaRPr lang="en-CA"/>
        </a:p>
      </dgm:t>
    </dgm:pt>
    <dgm:pt modelId="{6A32A937-2A06-4EA3-BC13-EE4C942C9ED9}" type="sibTrans" cxnId="{5E2778FF-46B3-40A9-91CF-FDAA9331D264}">
      <dgm:prSet/>
      <dgm:spPr/>
      <dgm:t>
        <a:bodyPr/>
        <a:lstStyle/>
        <a:p>
          <a:endParaRPr lang="en-CA"/>
        </a:p>
      </dgm:t>
    </dgm:pt>
    <dgm:pt modelId="{CC2609E2-C698-41DC-9D51-66B6AEC0923C}">
      <dgm:prSet phldrT="[Text]" custT="1"/>
      <dgm:spPr/>
      <dgm:t>
        <a:bodyPr/>
        <a:lstStyle/>
        <a:p>
          <a:r>
            <a:rPr lang="en-CA" sz="1800" b="1" dirty="0" smtClean="0"/>
            <a:t>4.1</a:t>
          </a:r>
          <a:endParaRPr lang="en-CA" sz="1700" b="1" dirty="0" smtClean="0"/>
        </a:p>
        <a:p>
          <a:r>
            <a:rPr lang="en-CA" sz="1700" dirty="0" smtClean="0"/>
            <a:t>Awareness Raising &amp; Training</a:t>
          </a:r>
          <a:endParaRPr lang="en-CA" sz="1700" dirty="0"/>
        </a:p>
      </dgm:t>
    </dgm:pt>
    <dgm:pt modelId="{376D88D9-E36E-4067-A231-78941A6D12F0}" type="parTrans" cxnId="{07D085EF-6CF1-48DC-AF44-F380D790BAD4}">
      <dgm:prSet/>
      <dgm:spPr/>
      <dgm:t>
        <a:bodyPr/>
        <a:lstStyle/>
        <a:p>
          <a:endParaRPr lang="en-CA"/>
        </a:p>
      </dgm:t>
    </dgm:pt>
    <dgm:pt modelId="{9C459742-A6E9-44B7-915C-6C3E90B2BEEA}" type="sibTrans" cxnId="{07D085EF-6CF1-48DC-AF44-F380D790BAD4}">
      <dgm:prSet/>
      <dgm:spPr/>
      <dgm:t>
        <a:bodyPr/>
        <a:lstStyle/>
        <a:p>
          <a:endParaRPr lang="en-CA"/>
        </a:p>
      </dgm:t>
    </dgm:pt>
    <dgm:pt modelId="{5A6415D0-2F38-4F55-A7BF-7A41BBC4CCBE}" type="pres">
      <dgm:prSet presAssocID="{C58EC097-103A-4E98-B077-E3E687A4B9D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D1C58321-DC1E-463E-8B4E-13BD158C2289}" type="pres">
      <dgm:prSet presAssocID="{93062D39-9F6B-40BB-9182-16C43E1B8B1B}" presName="centerShape" presStyleLbl="node0" presStyleIdx="0" presStyleCnt="1" custScaleX="113224" custScaleY="113680"/>
      <dgm:spPr/>
      <dgm:t>
        <a:bodyPr/>
        <a:lstStyle/>
        <a:p>
          <a:endParaRPr lang="en-CA"/>
        </a:p>
      </dgm:t>
    </dgm:pt>
    <dgm:pt modelId="{8C383653-8811-4282-898D-C5448BD38DD6}" type="pres">
      <dgm:prSet presAssocID="{E5368CE0-4A0B-45D6-8562-39822575CFF1}" presName="parTrans" presStyleLbl="sibTrans2D1" presStyleIdx="0" presStyleCnt="4"/>
      <dgm:spPr/>
      <dgm:t>
        <a:bodyPr/>
        <a:lstStyle/>
        <a:p>
          <a:endParaRPr lang="en-CA"/>
        </a:p>
      </dgm:t>
    </dgm:pt>
    <dgm:pt modelId="{6EA5BAE4-4F39-4EBF-9FDA-F9D3EB03074E}" type="pres">
      <dgm:prSet presAssocID="{E5368CE0-4A0B-45D6-8562-39822575CFF1}" presName="connectorText" presStyleLbl="sibTrans2D1" presStyleIdx="0" presStyleCnt="4"/>
      <dgm:spPr/>
      <dgm:t>
        <a:bodyPr/>
        <a:lstStyle/>
        <a:p>
          <a:endParaRPr lang="en-CA"/>
        </a:p>
      </dgm:t>
    </dgm:pt>
    <dgm:pt modelId="{8B306A86-2574-4623-8FB0-CF22CB2E7DD2}" type="pres">
      <dgm:prSet presAssocID="{7FF5A22D-7724-4806-92F2-FA81DBEB5419}" presName="node" presStyleLbl="node1" presStyleIdx="0" presStyleCnt="4" custScaleX="113514" custScaleY="10995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4C6F8DD-81EF-45DF-9F90-5B5B06CDAC51}" type="pres">
      <dgm:prSet presAssocID="{7139A066-6E9E-44BC-A712-4C5992C26519}" presName="parTrans" presStyleLbl="sibTrans2D1" presStyleIdx="1" presStyleCnt="4"/>
      <dgm:spPr/>
      <dgm:t>
        <a:bodyPr/>
        <a:lstStyle/>
        <a:p>
          <a:endParaRPr lang="en-CA"/>
        </a:p>
      </dgm:t>
    </dgm:pt>
    <dgm:pt modelId="{09DAEFA5-9E4C-45AE-AB0B-8704FADA3211}" type="pres">
      <dgm:prSet presAssocID="{7139A066-6E9E-44BC-A712-4C5992C26519}" presName="connectorText" presStyleLbl="sibTrans2D1" presStyleIdx="1" presStyleCnt="4"/>
      <dgm:spPr/>
      <dgm:t>
        <a:bodyPr/>
        <a:lstStyle/>
        <a:p>
          <a:endParaRPr lang="en-CA"/>
        </a:p>
      </dgm:t>
    </dgm:pt>
    <dgm:pt modelId="{4E323FFF-F830-4A6F-AA65-2BA9E79AC5D9}" type="pres">
      <dgm:prSet presAssocID="{F20B77E9-D6DA-4446-A041-3690FE08A0B0}" presName="node" presStyleLbl="node1" presStyleIdx="1" presStyleCnt="4" custScaleX="108016" custScaleY="11010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027810F-659A-46D0-9D1A-05392EDEDD34}" type="pres">
      <dgm:prSet presAssocID="{E23CAC73-7A99-4106-8F51-26B6F40AE5B6}" presName="parTrans" presStyleLbl="sibTrans2D1" presStyleIdx="2" presStyleCnt="4"/>
      <dgm:spPr/>
      <dgm:t>
        <a:bodyPr/>
        <a:lstStyle/>
        <a:p>
          <a:endParaRPr lang="en-CA"/>
        </a:p>
      </dgm:t>
    </dgm:pt>
    <dgm:pt modelId="{7149D428-67F0-4C07-B2CE-451710B02FE1}" type="pres">
      <dgm:prSet presAssocID="{E23CAC73-7A99-4106-8F51-26B6F40AE5B6}" presName="connectorText" presStyleLbl="sibTrans2D1" presStyleIdx="2" presStyleCnt="4"/>
      <dgm:spPr/>
      <dgm:t>
        <a:bodyPr/>
        <a:lstStyle/>
        <a:p>
          <a:endParaRPr lang="en-CA"/>
        </a:p>
      </dgm:t>
    </dgm:pt>
    <dgm:pt modelId="{76D1ACD1-64DC-4F1F-977D-A10B16AA6F10}" type="pres">
      <dgm:prSet presAssocID="{074374BD-0C75-485C-95EF-1452D8CC700C}" presName="node" presStyleLbl="node1" presStyleIdx="2" presStyleCnt="4" custScaleX="108174" custScaleY="10947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FC63291-0CDC-4648-B3FC-88ED71B8B19C}" type="pres">
      <dgm:prSet presAssocID="{376D88D9-E36E-4067-A231-78941A6D12F0}" presName="parTrans" presStyleLbl="sibTrans2D1" presStyleIdx="3" presStyleCnt="4"/>
      <dgm:spPr/>
      <dgm:t>
        <a:bodyPr/>
        <a:lstStyle/>
        <a:p>
          <a:endParaRPr lang="en-CA"/>
        </a:p>
      </dgm:t>
    </dgm:pt>
    <dgm:pt modelId="{41241310-D845-4FA8-91CE-FDD9E72F2C9B}" type="pres">
      <dgm:prSet presAssocID="{376D88D9-E36E-4067-A231-78941A6D12F0}" presName="connectorText" presStyleLbl="sibTrans2D1" presStyleIdx="3" presStyleCnt="4"/>
      <dgm:spPr/>
      <dgm:t>
        <a:bodyPr/>
        <a:lstStyle/>
        <a:p>
          <a:endParaRPr lang="en-CA"/>
        </a:p>
      </dgm:t>
    </dgm:pt>
    <dgm:pt modelId="{A5D6865F-D10E-40A6-92DB-B03211AD0B6E}" type="pres">
      <dgm:prSet presAssocID="{CC2609E2-C698-41DC-9D51-66B6AEC0923C}" presName="node" presStyleLbl="node1" presStyleIdx="3" presStyleCnt="4" custScaleX="110682" custScaleY="10987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51921813-0A3B-4FAD-A8CF-C5C8CD3FF6CC}" type="presOf" srcId="{074374BD-0C75-485C-95EF-1452D8CC700C}" destId="{76D1ACD1-64DC-4F1F-977D-A10B16AA6F10}" srcOrd="0" destOrd="0" presId="urn:microsoft.com/office/officeart/2005/8/layout/radial5"/>
    <dgm:cxn modelId="{59B99174-092A-453E-AE43-0F08EF9CD358}" type="presOf" srcId="{376D88D9-E36E-4067-A231-78941A6D12F0}" destId="{41241310-D845-4FA8-91CE-FDD9E72F2C9B}" srcOrd="1" destOrd="0" presId="urn:microsoft.com/office/officeart/2005/8/layout/radial5"/>
    <dgm:cxn modelId="{B1EFF7F3-48B5-4DBB-A7E8-E7B84D9EA228}" type="presOf" srcId="{7FF5A22D-7724-4806-92F2-FA81DBEB5419}" destId="{8B306A86-2574-4623-8FB0-CF22CB2E7DD2}" srcOrd="0" destOrd="0" presId="urn:microsoft.com/office/officeart/2005/8/layout/radial5"/>
    <dgm:cxn modelId="{EF716733-13C0-461C-BDD8-17F1AC501D56}" type="presOf" srcId="{E23CAC73-7A99-4106-8F51-26B6F40AE5B6}" destId="{7149D428-67F0-4C07-B2CE-451710B02FE1}" srcOrd="1" destOrd="0" presId="urn:microsoft.com/office/officeart/2005/8/layout/radial5"/>
    <dgm:cxn modelId="{A86CA768-2430-4118-B4FC-9F98B60BD4F4}" type="presOf" srcId="{C58EC097-103A-4E98-B077-E3E687A4B9D8}" destId="{5A6415D0-2F38-4F55-A7BF-7A41BBC4CCBE}" srcOrd="0" destOrd="0" presId="urn:microsoft.com/office/officeart/2005/8/layout/radial5"/>
    <dgm:cxn modelId="{5E2778FF-46B3-40A9-91CF-FDAA9331D264}" srcId="{93062D39-9F6B-40BB-9182-16C43E1B8B1B}" destId="{074374BD-0C75-485C-95EF-1452D8CC700C}" srcOrd="2" destOrd="0" parTransId="{E23CAC73-7A99-4106-8F51-26B6F40AE5B6}" sibTransId="{6A32A937-2A06-4EA3-BC13-EE4C942C9ED9}"/>
    <dgm:cxn modelId="{07D085EF-6CF1-48DC-AF44-F380D790BAD4}" srcId="{93062D39-9F6B-40BB-9182-16C43E1B8B1B}" destId="{CC2609E2-C698-41DC-9D51-66B6AEC0923C}" srcOrd="3" destOrd="0" parTransId="{376D88D9-E36E-4067-A231-78941A6D12F0}" sibTransId="{9C459742-A6E9-44B7-915C-6C3E90B2BEEA}"/>
    <dgm:cxn modelId="{EA2C382D-B682-4BA1-99E8-A9EB286FF52D}" type="presOf" srcId="{E5368CE0-4A0B-45D6-8562-39822575CFF1}" destId="{6EA5BAE4-4F39-4EBF-9FDA-F9D3EB03074E}" srcOrd="1" destOrd="0" presId="urn:microsoft.com/office/officeart/2005/8/layout/radial5"/>
    <dgm:cxn modelId="{8C2E2CF6-6AF7-4DA6-A867-0FF63E82B35F}" type="presOf" srcId="{93062D39-9F6B-40BB-9182-16C43E1B8B1B}" destId="{D1C58321-DC1E-463E-8B4E-13BD158C2289}" srcOrd="0" destOrd="0" presId="urn:microsoft.com/office/officeart/2005/8/layout/radial5"/>
    <dgm:cxn modelId="{839B699E-CDE6-4B7F-970E-60E32DBB19FA}" type="presOf" srcId="{F20B77E9-D6DA-4446-A041-3690FE08A0B0}" destId="{4E323FFF-F830-4A6F-AA65-2BA9E79AC5D9}" srcOrd="0" destOrd="0" presId="urn:microsoft.com/office/officeart/2005/8/layout/radial5"/>
    <dgm:cxn modelId="{C9D7004B-CBE6-42E0-87EA-953F7EE4424F}" type="presOf" srcId="{7139A066-6E9E-44BC-A712-4C5992C26519}" destId="{09DAEFA5-9E4C-45AE-AB0B-8704FADA3211}" srcOrd="1" destOrd="0" presId="urn:microsoft.com/office/officeart/2005/8/layout/radial5"/>
    <dgm:cxn modelId="{2E827ACB-5087-442C-8C81-95AD1F82DE8D}" type="presOf" srcId="{7139A066-6E9E-44BC-A712-4C5992C26519}" destId="{C4C6F8DD-81EF-45DF-9F90-5B5B06CDAC51}" srcOrd="0" destOrd="0" presId="urn:microsoft.com/office/officeart/2005/8/layout/radial5"/>
    <dgm:cxn modelId="{6CB9B90B-B267-45CE-B5BA-F4D8285C33D8}" srcId="{C58EC097-103A-4E98-B077-E3E687A4B9D8}" destId="{93062D39-9F6B-40BB-9182-16C43E1B8B1B}" srcOrd="0" destOrd="0" parTransId="{8E0FF241-28BF-41D0-B7B7-03BCF9140791}" sibTransId="{209E7EED-D5E9-4761-93F9-0CC3E4D56C06}"/>
    <dgm:cxn modelId="{8EB5D2E9-AA94-4A0D-A46A-9E36FBC4E233}" type="presOf" srcId="{E5368CE0-4A0B-45D6-8562-39822575CFF1}" destId="{8C383653-8811-4282-898D-C5448BD38DD6}" srcOrd="0" destOrd="0" presId="urn:microsoft.com/office/officeart/2005/8/layout/radial5"/>
    <dgm:cxn modelId="{35A003AB-06B8-4C1A-A27A-C6F4FC58EA76}" type="presOf" srcId="{CC2609E2-C698-41DC-9D51-66B6AEC0923C}" destId="{A5D6865F-D10E-40A6-92DB-B03211AD0B6E}" srcOrd="0" destOrd="0" presId="urn:microsoft.com/office/officeart/2005/8/layout/radial5"/>
    <dgm:cxn modelId="{D6F0E1A7-570A-48A7-919C-AA63C108F546}" srcId="{93062D39-9F6B-40BB-9182-16C43E1B8B1B}" destId="{F20B77E9-D6DA-4446-A041-3690FE08A0B0}" srcOrd="1" destOrd="0" parTransId="{7139A066-6E9E-44BC-A712-4C5992C26519}" sibTransId="{82E28979-E6C3-40DE-940F-377BF8BACE64}"/>
    <dgm:cxn modelId="{77029EF6-2B9A-48F2-BE2F-12C885B0D8E9}" type="presOf" srcId="{E23CAC73-7A99-4106-8F51-26B6F40AE5B6}" destId="{C027810F-659A-46D0-9D1A-05392EDEDD34}" srcOrd="0" destOrd="0" presId="urn:microsoft.com/office/officeart/2005/8/layout/radial5"/>
    <dgm:cxn modelId="{D2971499-A026-4976-B368-82ECFD5F7DE3}" srcId="{93062D39-9F6B-40BB-9182-16C43E1B8B1B}" destId="{7FF5A22D-7724-4806-92F2-FA81DBEB5419}" srcOrd="0" destOrd="0" parTransId="{E5368CE0-4A0B-45D6-8562-39822575CFF1}" sibTransId="{F91F98E8-37E3-49D8-A7F0-FC44CB5FC4AB}"/>
    <dgm:cxn modelId="{2A225CD6-A3F2-44A1-8429-F41D49AAC633}" type="presOf" srcId="{376D88D9-E36E-4067-A231-78941A6D12F0}" destId="{2FC63291-0CDC-4648-B3FC-88ED71B8B19C}" srcOrd="0" destOrd="0" presId="urn:microsoft.com/office/officeart/2005/8/layout/radial5"/>
    <dgm:cxn modelId="{20DD1C6B-8318-4537-B67A-D804492D9FF7}" type="presParOf" srcId="{5A6415D0-2F38-4F55-A7BF-7A41BBC4CCBE}" destId="{D1C58321-DC1E-463E-8B4E-13BD158C2289}" srcOrd="0" destOrd="0" presId="urn:microsoft.com/office/officeart/2005/8/layout/radial5"/>
    <dgm:cxn modelId="{19E1A535-E8D1-4844-BA1B-1F4617E5E01C}" type="presParOf" srcId="{5A6415D0-2F38-4F55-A7BF-7A41BBC4CCBE}" destId="{8C383653-8811-4282-898D-C5448BD38DD6}" srcOrd="1" destOrd="0" presId="urn:microsoft.com/office/officeart/2005/8/layout/radial5"/>
    <dgm:cxn modelId="{362ECCA5-1BFA-4B47-8083-6C0E72B4FF6C}" type="presParOf" srcId="{8C383653-8811-4282-898D-C5448BD38DD6}" destId="{6EA5BAE4-4F39-4EBF-9FDA-F9D3EB03074E}" srcOrd="0" destOrd="0" presId="urn:microsoft.com/office/officeart/2005/8/layout/radial5"/>
    <dgm:cxn modelId="{F516A040-809D-4FC7-93A6-FF02ECD1ECDA}" type="presParOf" srcId="{5A6415D0-2F38-4F55-A7BF-7A41BBC4CCBE}" destId="{8B306A86-2574-4623-8FB0-CF22CB2E7DD2}" srcOrd="2" destOrd="0" presId="urn:microsoft.com/office/officeart/2005/8/layout/radial5"/>
    <dgm:cxn modelId="{DB73E3E1-ED02-49A9-A017-BA1C1A498062}" type="presParOf" srcId="{5A6415D0-2F38-4F55-A7BF-7A41BBC4CCBE}" destId="{C4C6F8DD-81EF-45DF-9F90-5B5B06CDAC51}" srcOrd="3" destOrd="0" presId="urn:microsoft.com/office/officeart/2005/8/layout/radial5"/>
    <dgm:cxn modelId="{153DA29B-1BB7-45AB-AC76-77C6C49284A3}" type="presParOf" srcId="{C4C6F8DD-81EF-45DF-9F90-5B5B06CDAC51}" destId="{09DAEFA5-9E4C-45AE-AB0B-8704FADA3211}" srcOrd="0" destOrd="0" presId="urn:microsoft.com/office/officeart/2005/8/layout/radial5"/>
    <dgm:cxn modelId="{E74140B2-E263-4FF9-B691-8143EF32DA29}" type="presParOf" srcId="{5A6415D0-2F38-4F55-A7BF-7A41BBC4CCBE}" destId="{4E323FFF-F830-4A6F-AA65-2BA9E79AC5D9}" srcOrd="4" destOrd="0" presId="urn:microsoft.com/office/officeart/2005/8/layout/radial5"/>
    <dgm:cxn modelId="{E74EE79B-D5C2-472E-B9A5-4BDB549CA442}" type="presParOf" srcId="{5A6415D0-2F38-4F55-A7BF-7A41BBC4CCBE}" destId="{C027810F-659A-46D0-9D1A-05392EDEDD34}" srcOrd="5" destOrd="0" presId="urn:microsoft.com/office/officeart/2005/8/layout/radial5"/>
    <dgm:cxn modelId="{C6B9C7F6-33CD-4ED0-A433-1142586E14E3}" type="presParOf" srcId="{C027810F-659A-46D0-9D1A-05392EDEDD34}" destId="{7149D428-67F0-4C07-B2CE-451710B02FE1}" srcOrd="0" destOrd="0" presId="urn:microsoft.com/office/officeart/2005/8/layout/radial5"/>
    <dgm:cxn modelId="{6606C192-740E-41CD-A387-5799CE1C42E4}" type="presParOf" srcId="{5A6415D0-2F38-4F55-A7BF-7A41BBC4CCBE}" destId="{76D1ACD1-64DC-4F1F-977D-A10B16AA6F10}" srcOrd="6" destOrd="0" presId="urn:microsoft.com/office/officeart/2005/8/layout/radial5"/>
    <dgm:cxn modelId="{3670585D-0DD6-4876-A9F5-DBD02AEB2DCE}" type="presParOf" srcId="{5A6415D0-2F38-4F55-A7BF-7A41BBC4CCBE}" destId="{2FC63291-0CDC-4648-B3FC-88ED71B8B19C}" srcOrd="7" destOrd="0" presId="urn:microsoft.com/office/officeart/2005/8/layout/radial5"/>
    <dgm:cxn modelId="{35A52B66-D168-4923-A063-E459524172DC}" type="presParOf" srcId="{2FC63291-0CDC-4648-B3FC-88ED71B8B19C}" destId="{41241310-D845-4FA8-91CE-FDD9E72F2C9B}" srcOrd="0" destOrd="0" presId="urn:microsoft.com/office/officeart/2005/8/layout/radial5"/>
    <dgm:cxn modelId="{DA283400-E107-45EF-A518-6E612AA87D65}" type="presParOf" srcId="{5A6415D0-2F38-4F55-A7BF-7A41BBC4CCBE}" destId="{A5D6865F-D10E-40A6-92DB-B03211AD0B6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4B08F6-DC84-462F-95AB-43BB100108AE}" type="datetimeFigureOut">
              <a:rPr lang="en-US"/>
              <a:pPr>
                <a:defRPr/>
              </a:pPr>
              <a:t>11/22/2010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2DCAFB-EB28-48E8-B137-BCCCA24DB0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8BF63DA7-126C-4549-B5FD-38D0401C9C11}" type="datetimeFigureOut">
              <a:rPr lang="en-US"/>
              <a:pPr>
                <a:defRPr/>
              </a:pPr>
              <a:t>11/22/2010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6DB85839-B986-415F-89DA-11D7AB58B8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F90BA-7D7C-40C6-99C4-474B10070E81}" type="datetime1">
              <a:rPr lang="en-US"/>
              <a:pPr>
                <a:defRPr/>
              </a:pPr>
              <a:t>11/22/2010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Rakéan Sunda Sambawa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C2221-5F4B-465C-8319-C08A9E3D5C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C3F7D-75AE-41F5-B84F-2BDA222C3958}" type="datetime1">
              <a:rPr lang="en-US"/>
              <a:pPr>
                <a:defRPr/>
              </a:pPr>
              <a:t>11/22/2010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Rakéan Sunda Sambawa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5E155-151C-4FEE-B169-201F1CCD2C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1A36A-7C3F-40AC-A736-F5D5924F2DD0}" type="datetime1">
              <a:rPr lang="en-US"/>
              <a:pPr>
                <a:defRPr/>
              </a:pPr>
              <a:t>11/22/2010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Rakéan Sunda Sambawa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E0A88-B3A0-4E3C-AF9F-ECC084DADD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D4814-7828-4467-BA18-6F5C8E678F30}" type="datetime1">
              <a:rPr lang="en-US"/>
              <a:pPr>
                <a:defRPr/>
              </a:pPr>
              <a:t>11/22/2010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Rakéan Sunda Sambawa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0E11A-43CA-46B7-B51A-24F794F4C5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8F6F2-E94E-4FEC-9B70-F2410F688EE8}" type="datetime1">
              <a:rPr lang="en-US"/>
              <a:pPr>
                <a:defRPr/>
              </a:pPr>
              <a:t>11/22/2010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Rakéan Sunda Sambawa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ABA90-6DDD-47D7-A436-E61A4064E0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4038600" cy="4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4038600" cy="4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64B48-22F8-41BB-9E94-E0F74F6B749C}" type="datetime1">
              <a:rPr lang="en-US"/>
              <a:pPr>
                <a:defRPr/>
              </a:pPr>
              <a:t>11/22/2010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Rakéan Sunda Sambawa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3E27B-E076-4A24-9534-63EC60EE53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23E56-2DB5-4C3F-8A66-50B726831DD6}" type="datetime1">
              <a:rPr lang="en-US"/>
              <a:pPr>
                <a:defRPr/>
              </a:pPr>
              <a:t>11/22/2010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Rakéan Sunda Sambawa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4A4CB-8D3E-4B5B-8BBF-8C72814759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3DE01-69A1-414F-B28D-AB2EA3912CA7}" type="datetime1">
              <a:rPr lang="en-US"/>
              <a:pPr>
                <a:defRPr/>
              </a:pPr>
              <a:t>11/22/2010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Rakéan Sunda Sambawa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3B35E-AB46-4D2A-8B3F-F59F5C0F7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83091-88F2-4929-83DD-C44C1D1C9A99}" type="datetime1">
              <a:rPr lang="en-US"/>
              <a:pPr>
                <a:defRPr/>
              </a:pPr>
              <a:t>11/22/2010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Rakéan Sunda Sambawa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D3B3-634D-455F-B304-92D766EAE7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7D834-7754-4F3E-8DF5-9A0088FFC568}" type="datetime1">
              <a:rPr lang="en-US"/>
              <a:pPr>
                <a:defRPr/>
              </a:pPr>
              <a:t>11/22/2010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Rakéan Sunda Sambawa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63726-2FA4-4928-AD24-CB03AD9144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63A20-CEC9-4809-91A9-FC530AD0824C}" type="datetime1">
              <a:rPr lang="en-US"/>
              <a:pPr>
                <a:defRPr/>
              </a:pPr>
              <a:t>11/22/2010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Rakéan Sunda Sambawa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B2BAB-8596-4E12-8A21-464AA04587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C000"/>
                </a:solidFill>
                <a:latin typeface="Gill Sans" pitchFamily="34" charset="0"/>
                <a:cs typeface="+mn-cs"/>
              </a:defRPr>
            </a:lvl1pPr>
          </a:lstStyle>
          <a:p>
            <a:pPr>
              <a:defRPr/>
            </a:pPr>
            <a:fld id="{FE3EA138-2A0C-4992-94CF-C9371E55BC4B}" type="datetime1">
              <a:rPr lang="en-US"/>
              <a:pPr>
                <a:defRPr/>
              </a:pPr>
              <a:t>11/22/2010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cap="small" baseline="0">
                <a:solidFill>
                  <a:schemeClr val="accent6">
                    <a:lumMod val="75000"/>
                  </a:schemeClr>
                </a:solidFill>
                <a:latin typeface="Gill Sans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Rakéan Sunda Sambawa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C000"/>
                </a:solidFill>
                <a:latin typeface="Gill Sans" pitchFamily="34" charset="0"/>
                <a:cs typeface="+mn-cs"/>
              </a:defRPr>
            </a:lvl1pPr>
          </a:lstStyle>
          <a:p>
            <a:pPr>
              <a:defRPr/>
            </a:pPr>
            <a:fld id="{10BC9B8F-1A6C-4116-9187-62238AD967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E46C0A"/>
          </a:solidFill>
          <a:latin typeface="Gill Sans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Gill San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Gill San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Gill San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Gill San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WP TypographicSymbols"/>
        <a:buChar char="#"/>
        <a:defRPr sz="3200" kern="1200">
          <a:solidFill>
            <a:srgbClr val="FFC000"/>
          </a:solidFill>
          <a:latin typeface="Gill San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SzPct val="80000"/>
        <a:buFont typeface="WP IconicSymbolsA"/>
        <a:buChar char=""/>
        <a:defRPr sz="2800" kern="1200">
          <a:solidFill>
            <a:srgbClr val="FFFF00"/>
          </a:solidFill>
          <a:latin typeface="Gill San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80000"/>
        <a:buFont typeface="WP IconicSymbolsA"/>
        <a:buChar char="]"/>
        <a:defRPr sz="2400" kern="1200">
          <a:solidFill>
            <a:srgbClr val="FCD5B5"/>
          </a:solidFill>
          <a:latin typeface="Gill San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WP MathA"/>
        <a:buChar char="&lt;"/>
        <a:defRPr sz="2000" kern="1200">
          <a:solidFill>
            <a:srgbClr val="FCD5B5"/>
          </a:solidFill>
          <a:latin typeface="Gill San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FCD5B5"/>
          </a:solidFill>
          <a:latin typeface="Gill San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sel.int/industry/mppi/documents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2133600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E-WASTE, </a:t>
            </a:r>
            <a:b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BASEL CONVENTION,</a:t>
            </a:r>
            <a:b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BCRC-EGYPT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sz="4000" dirty="0">
              <a:ln w="11430"/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1143000"/>
          </a:xfrm>
        </p:spPr>
        <p:txBody>
          <a:bodyPr rtlCol="0" anchor="ctr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P TypographicSymbols" pitchFamily="2" charset="0"/>
              <a:buNone/>
              <a:defRPr/>
            </a:pPr>
            <a:r>
              <a:rPr lang="en-US" sz="2000" cap="smal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Prof. </a:t>
            </a:r>
            <a:r>
              <a:rPr lang="en-US" sz="2000" cap="smal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Mostafa</a:t>
            </a:r>
            <a:r>
              <a:rPr lang="en-US" sz="2000" cap="smal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H. </a:t>
            </a:r>
            <a:r>
              <a:rPr lang="en-US" sz="2000" cap="smal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Kamel</a:t>
            </a:r>
            <a:endParaRPr lang="en-US" sz="2000" cap="smal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P TypographicSymbols" pitchFamily="2" charset="0"/>
              <a:buNone/>
              <a:defRPr/>
            </a:pPr>
            <a:r>
              <a:rPr lang="en-US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Director, BCRC-Egypt</a:t>
            </a:r>
          </a:p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P TypographicSymbols" pitchFamily="2" charset="0"/>
              <a:buNone/>
              <a:defRPr/>
            </a:pPr>
            <a:endParaRPr lang="en-US" sz="1700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P TypographicSymbols" pitchFamily="2" charset="0"/>
              <a:buNone/>
              <a:defRPr/>
            </a:pPr>
            <a:r>
              <a:rPr lang="en-US" sz="1700" dirty="0" smtClean="0">
                <a:solidFill>
                  <a:schemeClr val="bg1"/>
                </a:solidFill>
              </a:rPr>
              <a:t>www.bcrc-egypt.org</a:t>
            </a:r>
          </a:p>
        </p:txBody>
      </p:sp>
      <p:pic>
        <p:nvPicPr>
          <p:cNvPr id="15363" name="Picture 4" descr="B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304800"/>
            <a:ext cx="7064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 descr="Basel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"/>
            <a:ext cx="8477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0" y="0"/>
            <a:ext cx="1273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tabLst>
                <a:tab pos="0" algn="l"/>
                <a:tab pos="1079500" algn="l"/>
              </a:tabLst>
            </a:pPr>
            <a:r>
              <a:rPr lang="en-GB" sz="1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(BCRC-Egypt)</a:t>
            </a:r>
            <a:endParaRPr lang="en-GB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1219200" y="381000"/>
            <a:ext cx="6781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0" algn="l"/>
                <a:tab pos="1079500" algn="l"/>
              </a:tabLst>
            </a:pPr>
            <a:r>
              <a:rPr lang="en-GB" sz="1600" b="1" i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Regional Centre for Training and Technology Transfer for Arab States in Egypt</a:t>
            </a:r>
            <a:endParaRPr lang="en-US" sz="160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0" algn="l"/>
                <a:tab pos="1079500" algn="l"/>
              </a:tabLst>
            </a:pPr>
            <a:r>
              <a:rPr lang="en-GB" sz="1400" b="1" i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(BCRC-Egypt)</a:t>
            </a:r>
            <a:endParaRPr lang="en-GB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7" name="Subtitle 2"/>
          <p:cNvSpPr txBox="1">
            <a:spLocks/>
          </p:cNvSpPr>
          <p:nvPr/>
        </p:nvSpPr>
        <p:spPr bwMode="auto">
          <a:xfrm>
            <a:off x="1295400" y="3429000"/>
            <a:ext cx="670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E-Waste Management Forum: Green Business Opportunities</a:t>
            </a:r>
            <a:endParaRPr lang="en-US" sz="200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Marrakech, Morocco</a:t>
            </a:r>
          </a:p>
          <a:p>
            <a:pPr algn="ctr"/>
            <a:r>
              <a:rPr lang="en-US" sz="1600" b="1">
                <a:solidFill>
                  <a:schemeClr val="bg1"/>
                </a:solidFill>
                <a:latin typeface="Calibri" pitchFamily="34" charset="0"/>
              </a:rPr>
              <a:t>23-24 November 2010</a:t>
            </a:r>
            <a:endParaRPr lang="en-US" sz="160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700">
              <a:solidFill>
                <a:schemeClr val="bg1"/>
              </a:solidFill>
              <a:latin typeface="Gill San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800600" cy="1571625"/>
          </a:xfrm>
        </p:spPr>
        <p:txBody>
          <a:bodyPr/>
          <a:lstStyle/>
          <a:p>
            <a:pPr eaLnBrk="1" hangingPunct="1"/>
            <a:r>
              <a:rPr lang="en-CA" sz="3600" smtClean="0">
                <a:latin typeface="Gill Sans"/>
              </a:rPr>
              <a:t>PACE </a:t>
            </a:r>
            <a:br>
              <a:rPr lang="en-CA" sz="3600" smtClean="0">
                <a:latin typeface="Gill Sans"/>
              </a:rPr>
            </a:br>
            <a:r>
              <a:rPr lang="en-CA" sz="3600" smtClean="0">
                <a:latin typeface="Gill Sans"/>
              </a:rPr>
              <a:t>Project Groups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91653" y="996987"/>
          <a:ext cx="5533046" cy="5421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843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1989138"/>
            <a:ext cx="2514600" cy="4137025"/>
          </a:xfrm>
        </p:spPr>
        <p:txBody>
          <a:bodyPr/>
          <a:lstStyle/>
          <a:p>
            <a:pPr eaLnBrk="1" hangingPunct="1"/>
            <a:r>
              <a:rPr lang="en-CA" sz="1500" smtClean="0">
                <a:latin typeface="Gill Sans"/>
              </a:rPr>
              <a:t>Established in January 2009</a:t>
            </a:r>
            <a:endParaRPr lang="en-CA" sz="500" smtClean="0">
              <a:latin typeface="Gill Sans"/>
            </a:endParaRPr>
          </a:p>
          <a:p>
            <a:pPr eaLnBrk="1" hangingPunct="1"/>
            <a:endParaRPr lang="en-CA" sz="1500" smtClean="0">
              <a:latin typeface="Gill Sans"/>
            </a:endParaRPr>
          </a:p>
          <a:p>
            <a:pPr eaLnBrk="1" hangingPunct="1"/>
            <a:r>
              <a:rPr lang="en-CA" sz="1500" smtClean="0">
                <a:latin typeface="Gill Sans"/>
              </a:rPr>
              <a:t>Operating under the BC OEWG</a:t>
            </a:r>
          </a:p>
          <a:p>
            <a:pPr eaLnBrk="1" hangingPunct="1"/>
            <a:endParaRPr lang="en-CA" sz="1500" smtClean="0">
              <a:latin typeface="Gill Sans"/>
            </a:endParaRPr>
          </a:p>
          <a:p>
            <a:pPr eaLnBrk="1" hangingPunct="1"/>
            <a:r>
              <a:rPr lang="en-CA" sz="1500" smtClean="0">
                <a:latin typeface="Gill Sans"/>
              </a:rPr>
              <a:t>An open forum for all stakeholders</a:t>
            </a:r>
          </a:p>
          <a:p>
            <a:pPr eaLnBrk="1" hangingPunct="1">
              <a:lnSpc>
                <a:spcPct val="80000"/>
              </a:lnSpc>
            </a:pPr>
            <a:endParaRPr lang="en-CA" sz="1500" smtClean="0">
              <a:latin typeface="Gill Sans"/>
            </a:endParaRPr>
          </a:p>
          <a:p>
            <a:pPr eaLnBrk="1" hangingPunct="1">
              <a:lnSpc>
                <a:spcPct val="80000"/>
              </a:lnSpc>
            </a:pPr>
            <a:r>
              <a:rPr lang="en-CA" sz="1500" smtClean="0">
                <a:latin typeface="Gill Sans"/>
              </a:rPr>
              <a:t>Elaborated: Work plan; ToR; Financial arrangements.</a:t>
            </a:r>
          </a:p>
          <a:p>
            <a:pPr eaLnBrk="1" hangingPunct="1">
              <a:lnSpc>
                <a:spcPct val="80000"/>
              </a:lnSpc>
            </a:pPr>
            <a:endParaRPr lang="en-CA" sz="1500" smtClean="0">
              <a:latin typeface="Gill Sans"/>
            </a:endParaRPr>
          </a:p>
          <a:p>
            <a:pPr eaLnBrk="1" hangingPunct="1">
              <a:lnSpc>
                <a:spcPct val="80000"/>
              </a:lnSpc>
            </a:pPr>
            <a:r>
              <a:rPr lang="en-CA" sz="1500" smtClean="0">
                <a:latin typeface="Gill Sans"/>
              </a:rPr>
              <a:t>Established 4 Project Groups to implement agreed activities </a:t>
            </a:r>
            <a:r>
              <a:rPr lang="en-GB" altLang="zh-CN" sz="1500" b="1" smtClean="0">
                <a:latin typeface="Gill Sans"/>
                <a:sym typeface="Wingdings" pitchFamily="2" charset="2"/>
              </a:rPr>
              <a:t></a:t>
            </a:r>
            <a:r>
              <a:rPr lang="en-CA" sz="1500" smtClean="0">
                <a:latin typeface="Gill Sans"/>
              </a:rPr>
              <a:t> foundation for development of more detailed work plan</a:t>
            </a:r>
          </a:p>
          <a:p>
            <a:pPr eaLnBrk="1" hangingPunct="1">
              <a:lnSpc>
                <a:spcPct val="80000"/>
              </a:lnSpc>
            </a:pPr>
            <a:endParaRPr lang="en-CA" sz="1500" smtClean="0">
              <a:latin typeface="Gill Sans"/>
            </a:endParaRPr>
          </a:p>
          <a:p>
            <a:pPr eaLnBrk="1" hangingPunct="1"/>
            <a:endParaRPr lang="en-CA" sz="1300" smtClean="0">
              <a:latin typeface="Gill Sans"/>
            </a:endParaRPr>
          </a:p>
          <a:p>
            <a:pPr eaLnBrk="1" hangingPunct="1"/>
            <a:endParaRPr lang="en-CA" sz="1300" smtClean="0">
              <a:latin typeface="Gill Sans"/>
            </a:endParaRP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F62AA1-B6A3-4FD3-BD24-EB0DC4C38CC3}" type="slidenum">
              <a:rPr lang="en-GB" smtClean="0">
                <a:latin typeface="Gill Sans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smtClean="0">
              <a:latin typeface="Gill Sans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mtClean="0">
                <a:solidFill>
                  <a:schemeClr val="accent6">
                    <a:lumMod val="75000"/>
                  </a:schemeClr>
                </a:solidFill>
              </a:rPr>
              <a:t>PACE Working Group</a:t>
            </a:r>
            <a:br>
              <a:rPr lang="en-CA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CA" sz="270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CA" sz="2700" baseline="30000" smtClean="0">
                <a:solidFill>
                  <a:schemeClr val="accent6">
                    <a:lumMod val="75000"/>
                  </a:schemeClr>
                </a:solidFill>
              </a:rPr>
              <a:t>st</a:t>
            </a:r>
            <a:r>
              <a:rPr lang="en-CA" sz="2700" smtClean="0">
                <a:solidFill>
                  <a:schemeClr val="accent6">
                    <a:lumMod val="75000"/>
                  </a:schemeClr>
                </a:solidFill>
              </a:rPr>
              <a:t> Face-to-Face Meeting, 18-19.05.2009, Geneva, Switzerland</a:t>
            </a:r>
            <a:endParaRPr lang="en-CA" sz="400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mtClean="0">
                <a:solidFill>
                  <a:schemeClr val="accent6">
                    <a:lumMod val="75000"/>
                  </a:schemeClr>
                </a:solidFill>
              </a:rPr>
              <a:t>PACE Working Group</a:t>
            </a:r>
            <a:br>
              <a:rPr lang="en-CA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CA" sz="270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CA" sz="2700" baseline="30000" smtClean="0">
                <a:solidFill>
                  <a:schemeClr val="accent6">
                    <a:lumMod val="75000"/>
                  </a:schemeClr>
                </a:solidFill>
              </a:rPr>
              <a:t>nd</a:t>
            </a:r>
            <a:r>
              <a:rPr lang="en-CA" sz="2700" smtClean="0">
                <a:solidFill>
                  <a:schemeClr val="accent6">
                    <a:lumMod val="75000"/>
                  </a:schemeClr>
                </a:solidFill>
              </a:rPr>
              <a:t> Face-to-Face Meeting, 1-3.02.2010, Bonn, Germany</a:t>
            </a:r>
            <a:endParaRPr lang="en-CA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1753" y="1556792"/>
            <a:ext cx="8192910" cy="4608512"/>
          </a:xfrm>
          <a:effectLst>
            <a:softEdge rad="112500"/>
          </a:effectLst>
        </p:spPr>
      </p:pic>
      <p:sp>
        <p:nvSpPr>
          <p:cNvPr id="3789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B82210-2AF7-4AD7-8CD3-D64A2ABB8CD0}" type="slidenum">
              <a:rPr lang="en-GB" smtClean="0">
                <a:latin typeface="Gill Sans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smtClean="0">
              <a:latin typeface="Gill Sans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mtClean="0">
                <a:solidFill>
                  <a:schemeClr val="accent6">
                    <a:lumMod val="75000"/>
                  </a:schemeClr>
                </a:solidFill>
              </a:rPr>
              <a:t>BC OEWG-7 Side Event on PACE</a:t>
            </a:r>
            <a:br>
              <a:rPr lang="en-CA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CA" sz="2700" smtClean="0">
                <a:solidFill>
                  <a:schemeClr val="accent6">
                    <a:lumMod val="75000"/>
                  </a:schemeClr>
                </a:solidFill>
              </a:rPr>
              <a:t>10.05.2010, Geneva, Switzerland</a:t>
            </a:r>
            <a:endParaRPr lang="en-CA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91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6AA996-EF87-4B3A-B30F-DCB7A48E68FF}" type="slidenum">
              <a:rPr lang="en-GB" smtClean="0">
                <a:latin typeface="Gill Sans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smtClean="0">
              <a:latin typeface="Gill Sans"/>
              <a:cs typeface="Arial" charset="0"/>
            </a:endParaRPr>
          </a:p>
        </p:txBody>
      </p:sp>
      <p:pic>
        <p:nvPicPr>
          <p:cNvPr id="38915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7838" y="1557338"/>
            <a:ext cx="8180387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mtClean="0">
                <a:solidFill>
                  <a:schemeClr val="accent6">
                    <a:lumMod val="75000"/>
                  </a:schemeClr>
                </a:solidFill>
              </a:rPr>
              <a:t>Regional Programme and Partnerships</a:t>
            </a:r>
            <a:endParaRPr lang="en-CA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P TypographicSymbols" pitchFamily="2" charset="0"/>
              <a:buChar char="#"/>
              <a:defRPr/>
            </a:pPr>
            <a:r>
              <a:rPr lang="en-CA"/>
              <a:t>Asia-Pacific </a:t>
            </a:r>
            <a:r>
              <a:rPr lang="en-CA" smtClean="0"/>
              <a:t>Region</a:t>
            </a:r>
          </a:p>
          <a:p>
            <a:pPr lvl="1" eaLnBrk="1" fontAlgn="auto" hangingPunct="1">
              <a:spcAft>
                <a:spcPts val="0"/>
              </a:spcAft>
              <a:buFont typeface="WP IconicSymbolsA" pitchFamily="2" charset="2"/>
              <a:buChar char=""/>
              <a:defRPr/>
            </a:pPr>
            <a:r>
              <a:rPr lang="en-CA"/>
              <a:t>L</a:t>
            </a:r>
            <a:r>
              <a:rPr lang="en-CA" smtClean="0"/>
              <a:t>aunched </a:t>
            </a:r>
            <a:r>
              <a:rPr lang="en-CA"/>
              <a:t>2005 with funding from Japan; </a:t>
            </a:r>
            <a:r>
              <a:rPr lang="en-CA" smtClean="0"/>
              <a:t> </a:t>
            </a:r>
          </a:p>
          <a:p>
            <a:pPr lvl="1" eaLnBrk="1" fontAlgn="auto" hangingPunct="1">
              <a:spcAft>
                <a:spcPts val="0"/>
              </a:spcAft>
              <a:buFont typeface="WP IconicSymbolsA" pitchFamily="2" charset="2"/>
              <a:buChar char=""/>
              <a:defRPr/>
            </a:pPr>
            <a:r>
              <a:rPr lang="en-CA"/>
              <a:t>I</a:t>
            </a:r>
            <a:r>
              <a:rPr lang="en-CA" smtClean="0"/>
              <a:t>mplemented </a:t>
            </a:r>
            <a:r>
              <a:rPr lang="en-CA"/>
              <a:t>with BCRC </a:t>
            </a:r>
            <a:r>
              <a:rPr lang="en-CA" smtClean="0"/>
              <a:t>SEA, BCRC China, SPREP </a:t>
            </a:r>
          </a:p>
          <a:p>
            <a:pPr lvl="1" eaLnBrk="1" fontAlgn="auto" hangingPunct="1">
              <a:spcAft>
                <a:spcPts val="0"/>
              </a:spcAft>
              <a:buFont typeface="WP IconicSymbolsA" pitchFamily="2" charset="2"/>
              <a:buChar char=""/>
              <a:defRPr/>
            </a:pPr>
            <a:r>
              <a:rPr lang="en-CA" smtClean="0"/>
              <a:t>Wide </a:t>
            </a:r>
            <a:r>
              <a:rPr lang="en-CA"/>
              <a:t>range of practical activities</a:t>
            </a:r>
          </a:p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P TypographicSymbols" pitchFamily="2" charset="0"/>
              <a:buChar char="#"/>
              <a:defRPr/>
            </a:pPr>
            <a:r>
              <a:rPr lang="en-CA"/>
              <a:t>African </a:t>
            </a:r>
            <a:r>
              <a:rPr lang="en-CA" smtClean="0"/>
              <a:t>Region</a:t>
            </a:r>
          </a:p>
          <a:p>
            <a:pPr lvl="1" eaLnBrk="1" fontAlgn="auto" hangingPunct="1">
              <a:spcAft>
                <a:spcPts val="0"/>
              </a:spcAft>
              <a:buFont typeface="WP IconicSymbolsA" pitchFamily="2" charset="2"/>
              <a:buChar char=""/>
              <a:defRPr/>
            </a:pPr>
            <a:r>
              <a:rPr lang="en-CA"/>
              <a:t>I</a:t>
            </a:r>
            <a:r>
              <a:rPr lang="en-CA" smtClean="0"/>
              <a:t>nitiated </a:t>
            </a:r>
            <a:r>
              <a:rPr lang="en-CA"/>
              <a:t>2009 with funding from European Union; </a:t>
            </a:r>
            <a:endParaRPr lang="en-CA" smtClean="0"/>
          </a:p>
          <a:p>
            <a:pPr lvl="1" eaLnBrk="1" fontAlgn="auto" hangingPunct="1">
              <a:spcAft>
                <a:spcPts val="0"/>
              </a:spcAft>
              <a:buFont typeface="WP IconicSymbolsA" pitchFamily="2" charset="2"/>
              <a:buChar char=""/>
              <a:defRPr/>
            </a:pPr>
            <a:r>
              <a:rPr lang="en-CA"/>
              <a:t>I</a:t>
            </a:r>
            <a:r>
              <a:rPr lang="en-CA" smtClean="0"/>
              <a:t>mplemented </a:t>
            </a:r>
            <a:r>
              <a:rPr lang="en-CA"/>
              <a:t>with BCRC Senegal and </a:t>
            </a:r>
            <a:r>
              <a:rPr lang="en-CA" smtClean="0"/>
              <a:t>BCRC Nigeria</a:t>
            </a:r>
            <a:endParaRPr lang="en-CA"/>
          </a:p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P TypographicSymbols" pitchFamily="2" charset="0"/>
              <a:buChar char="#"/>
              <a:defRPr/>
            </a:pPr>
            <a:r>
              <a:rPr lang="en-CA"/>
              <a:t>South American </a:t>
            </a:r>
            <a:r>
              <a:rPr lang="en-CA" smtClean="0"/>
              <a:t>Region</a:t>
            </a:r>
          </a:p>
          <a:p>
            <a:pPr lvl="1" eaLnBrk="1" fontAlgn="auto" hangingPunct="1">
              <a:spcAft>
                <a:spcPts val="0"/>
              </a:spcAft>
              <a:buFont typeface="WP IconicSymbolsA" pitchFamily="2" charset="2"/>
              <a:buChar char=""/>
              <a:defRPr/>
            </a:pPr>
            <a:r>
              <a:rPr lang="en-CA"/>
              <a:t>P</a:t>
            </a:r>
            <a:r>
              <a:rPr lang="en-CA" smtClean="0"/>
              <a:t>ilot </a:t>
            </a:r>
            <a:r>
              <a:rPr lang="en-CA"/>
              <a:t>project on Inventory of e-waste completed 2006; </a:t>
            </a:r>
            <a:endParaRPr lang="en-CA" smtClean="0"/>
          </a:p>
          <a:p>
            <a:pPr lvl="1" eaLnBrk="1" fontAlgn="auto" hangingPunct="1">
              <a:spcAft>
                <a:spcPts val="0"/>
              </a:spcAft>
              <a:buFont typeface="WP IconicSymbolsA" pitchFamily="2" charset="2"/>
              <a:buChar char=""/>
              <a:defRPr/>
            </a:pPr>
            <a:r>
              <a:rPr lang="en-CA"/>
              <a:t>I</a:t>
            </a:r>
            <a:r>
              <a:rPr lang="en-CA" smtClean="0"/>
              <a:t>mplemented </a:t>
            </a:r>
            <a:r>
              <a:rPr lang="en-CA"/>
              <a:t>with BCRC Argentina</a:t>
            </a: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93A755-F95D-4BF2-9360-0B803BA07966}" type="slidenum">
              <a:rPr lang="en-GB" smtClean="0">
                <a:latin typeface="Gill Sans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smtClean="0">
              <a:latin typeface="Gill Sans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mtClean="0">
                <a:solidFill>
                  <a:schemeClr val="accent6">
                    <a:lumMod val="75000"/>
                  </a:schemeClr>
                </a:solidFill>
              </a:rPr>
              <a:t>Technical Guidelines</a:t>
            </a:r>
            <a:br>
              <a:rPr lang="en-CA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CA" smtClean="0">
                <a:solidFill>
                  <a:schemeClr val="accent6">
                    <a:lumMod val="75000"/>
                  </a:schemeClr>
                </a:solidFill>
              </a:rPr>
              <a:t>for ESM of E-Waste</a:t>
            </a:r>
            <a:endParaRPr lang="en-CA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CA" sz="2500" smtClean="0">
                <a:latin typeface="Gill Sans"/>
              </a:rPr>
              <a:t>Development of technical guidelines on specific aspects of management of e-wastes </a:t>
            </a:r>
            <a:r>
              <a:rPr lang="en-CA" sz="25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/>
              </a:rPr>
              <a:t>is a core part of the regional and partnership work under the Basel Convention:</a:t>
            </a:r>
          </a:p>
          <a:p>
            <a:pPr lvl="1" eaLnBrk="1" hangingPunct="1">
              <a:lnSpc>
                <a:spcPct val="80000"/>
              </a:lnSpc>
            </a:pPr>
            <a:r>
              <a:rPr lang="en-CA" sz="2200" smtClean="0">
                <a:latin typeface="Gill Sans"/>
              </a:rPr>
              <a:t>E-waste programmes for Asia,  Africa and South America</a:t>
            </a:r>
          </a:p>
          <a:p>
            <a:pPr lvl="1" eaLnBrk="1" hangingPunct="1">
              <a:lnSpc>
                <a:spcPct val="80000"/>
              </a:lnSpc>
            </a:pPr>
            <a:r>
              <a:rPr lang="en-CA" sz="2200" smtClean="0">
                <a:latin typeface="Gill Sans"/>
              </a:rPr>
              <a:t>Partnerships - Mobile Phones (MPPI) and obsolete computer equipment (PACE)</a:t>
            </a:r>
          </a:p>
          <a:p>
            <a:pPr lvl="1" eaLnBrk="1" hangingPunct="1">
              <a:lnSpc>
                <a:spcPct val="80000"/>
              </a:lnSpc>
            </a:pPr>
            <a:r>
              <a:rPr lang="en-CA" sz="2200" smtClean="0">
                <a:latin typeface="Gill Sans"/>
              </a:rPr>
              <a:t>Work on Technical Guidelines on transboundary movement initiated under COP 9 mandate, emphasising</a:t>
            </a:r>
          </a:p>
          <a:p>
            <a:pPr lvl="2" eaLnBrk="1" hangingPunct="1">
              <a:lnSpc>
                <a:spcPct val="80000"/>
              </a:lnSpc>
            </a:pPr>
            <a:r>
              <a:rPr lang="en-CA" sz="1900" smtClean="0">
                <a:latin typeface="Gill Sans"/>
              </a:rPr>
              <a:t>Distinction on waste and non-waste of EEE</a:t>
            </a:r>
          </a:p>
          <a:p>
            <a:pPr eaLnBrk="1" hangingPunct="1">
              <a:lnSpc>
                <a:spcPct val="80000"/>
              </a:lnSpc>
            </a:pPr>
            <a:r>
              <a:rPr lang="en-CA" sz="2500" smtClean="0">
                <a:latin typeface="Gill Sans"/>
              </a:rPr>
              <a:t>This work benefits from expertise of national specialists as well as BCRCs and Secretariat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8897B-96BB-4677-93EA-5D53CC818FC8}" type="slidenum">
              <a:rPr lang="en-GB" smtClean="0">
                <a:latin typeface="Gill Sans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smtClean="0">
              <a:latin typeface="Gill Sans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304800" y="5380038"/>
            <a:ext cx="4495800" cy="1185862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>
            <a:flatTx/>
          </a:bodyPr>
          <a:lstStyle/>
          <a:p>
            <a:r>
              <a:rPr lang="en-CA" b="1">
                <a:solidFill>
                  <a:schemeClr val="hlink"/>
                </a:solidFill>
              </a:rPr>
              <a:t>PG 4.1</a:t>
            </a:r>
          </a:p>
          <a:p>
            <a:pPr marL="742950" lvl="1" indent="-285750"/>
            <a:r>
              <a:rPr lang="en-CA" b="1">
                <a:solidFill>
                  <a:schemeClr val="bg1"/>
                </a:solidFill>
              </a:rPr>
              <a:t>List of awareness raising and training products developed</a:t>
            </a:r>
          </a:p>
          <a:p>
            <a:pPr marL="742950" lvl="1" indent="-285750"/>
            <a:r>
              <a:rPr lang="en-CA" b="1">
                <a:solidFill>
                  <a:schemeClr val="bg1"/>
                </a:solidFill>
              </a:rPr>
              <a:t>Priorities and audiences identified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292100" y="2374900"/>
            <a:ext cx="4495800" cy="2895600"/>
          </a:xfrm>
          <a:prstGeom prst="rect">
            <a:avLst/>
          </a:prstGeom>
          <a:solidFill>
            <a:srgbClr val="80008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flatTx/>
          </a:bodyPr>
          <a:lstStyle/>
          <a:p>
            <a:r>
              <a:rPr lang="en-CA" b="1">
                <a:solidFill>
                  <a:schemeClr val="hlink"/>
                </a:solidFill>
              </a:rPr>
              <a:t>PG 3.1</a:t>
            </a:r>
          </a:p>
          <a:p>
            <a:pPr marL="742950" lvl="1" indent="-285750"/>
            <a:r>
              <a:rPr lang="en-CA">
                <a:solidFill>
                  <a:srgbClr val="FFFF00"/>
                </a:solidFill>
              </a:rPr>
              <a:t>Pilot countries selection criteria developed </a:t>
            </a:r>
          </a:p>
          <a:p>
            <a:pPr marL="742950" lvl="1" indent="-285750"/>
            <a:r>
              <a:rPr lang="en-CA">
                <a:solidFill>
                  <a:srgbClr val="FFFF00"/>
                </a:solidFill>
              </a:rPr>
              <a:t>First 4 countries selected for pilot national survey projects</a:t>
            </a:r>
          </a:p>
          <a:p>
            <a:pPr marL="742950" lvl="1" indent="-285750"/>
            <a:r>
              <a:rPr lang="en-CA">
                <a:solidFill>
                  <a:srgbClr val="FFFF00"/>
                </a:solidFill>
              </a:rPr>
              <a:t>Pilot projects commencement under preparation</a:t>
            </a:r>
          </a:p>
          <a:p>
            <a:pPr marL="742950" lvl="1" indent="-285750"/>
            <a:r>
              <a:rPr lang="en-CA">
                <a:solidFill>
                  <a:srgbClr val="FFFF00"/>
                </a:solidFill>
              </a:rPr>
              <a:t>Sub-group on resource mobilisation and financial sustainability established</a:t>
            </a:r>
          </a:p>
          <a:p>
            <a:pPr marL="742950" lvl="1" indent="-285750"/>
            <a:r>
              <a:rPr lang="en-CA">
                <a:solidFill>
                  <a:schemeClr val="bg1"/>
                </a:solidFill>
              </a:rPr>
              <a:t>Physical Meeting 14.12.2010, Beijing, China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304800" y="349250"/>
            <a:ext cx="4419600" cy="958850"/>
          </a:xfrm>
          <a:prstGeom prst="rect">
            <a:avLst/>
          </a:prstGeom>
          <a:solidFill>
            <a:srgbClr val="FF66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>
            <a:flatTx/>
          </a:bodyPr>
          <a:lstStyle/>
          <a:p>
            <a:r>
              <a:rPr lang="en-CA" b="1">
                <a:solidFill>
                  <a:schemeClr val="hlink"/>
                </a:solidFill>
              </a:rPr>
              <a:t>PG 1.1</a:t>
            </a:r>
          </a:p>
          <a:p>
            <a:pPr marL="742950" lvl="1" indent="-285750"/>
            <a:r>
              <a:rPr lang="en-CA">
                <a:solidFill>
                  <a:srgbClr val="FFFF00"/>
                </a:solidFill>
              </a:rPr>
              <a:t>Draft TG for ES Testing, Repair and Refurbishment of Used CE prepared</a:t>
            </a: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304800" y="1435100"/>
            <a:ext cx="4495800" cy="914400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>
            <a:flatTx/>
          </a:bodyPr>
          <a:lstStyle/>
          <a:p>
            <a:r>
              <a:rPr lang="en-CA" b="1">
                <a:solidFill>
                  <a:schemeClr val="hlink"/>
                </a:solidFill>
              </a:rPr>
              <a:t>PG 2.1</a:t>
            </a:r>
          </a:p>
          <a:p>
            <a:pPr marL="742950" lvl="1" indent="-285750"/>
            <a:r>
              <a:rPr lang="en-CA">
                <a:solidFill>
                  <a:srgbClr val="FFFF00"/>
                </a:solidFill>
              </a:rPr>
              <a:t>Draft TG for ES Material Recovery and Recycling of EoL CE prepared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4876800" y="561975"/>
            <a:ext cx="4038600" cy="962025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>
            <a:flatTx/>
          </a:bodyPr>
          <a:lstStyle/>
          <a:p>
            <a:pPr algn="ctr"/>
            <a:r>
              <a:rPr lang="en-CA" sz="2500" b="1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CURRENT ACTIVITIES/PROGRESS</a:t>
            </a:r>
            <a:endParaRPr lang="en-US" sz="2500" b="1">
              <a:solidFill>
                <a:srgbClr val="E46C0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209800"/>
            <a:ext cx="41862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4" descr="bcrc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0813" y="3200400"/>
            <a:ext cx="503078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609600" y="3581400"/>
            <a:ext cx="3276600" cy="1487488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>
            <a:flatTx/>
          </a:bodyPr>
          <a:lstStyle/>
          <a:p>
            <a:pPr algn="ctr"/>
            <a:r>
              <a:rPr lang="en-GB" sz="2500" b="1">
                <a:effectLst>
                  <a:outerShdw blurRad="38100" dist="38100" dir="2700000" algn="tl">
                    <a:srgbClr val="FFFFFF"/>
                  </a:outerShdw>
                </a:effectLst>
              </a:rPr>
              <a:t>Framework Agreement</a:t>
            </a:r>
          </a:p>
          <a:p>
            <a:pPr algn="ctr"/>
            <a:r>
              <a:rPr lang="en-GB" sz="2500" b="1">
                <a:effectLst>
                  <a:outerShdw blurRad="38100" dist="38100" dir="2700000" algn="tl">
                    <a:srgbClr val="FFFFFF"/>
                  </a:outerShdw>
                </a:effectLst>
              </a:rPr>
              <a:t>29 / 10 / 2004</a:t>
            </a:r>
            <a:r>
              <a:rPr lang="en-GB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sz="3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1524000" y="5562600"/>
            <a:ext cx="3332163" cy="995363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>
            <a:flatTx/>
          </a:bodyPr>
          <a:lstStyle/>
          <a:p>
            <a:pPr algn="ctr"/>
            <a:r>
              <a:rPr lang="en-GB" sz="2500" b="1">
                <a:effectLst>
                  <a:outerShdw blurRad="38100" dist="38100" dir="2700000" algn="tl">
                    <a:srgbClr val="FFFFFF"/>
                  </a:outerShdw>
                </a:effectLst>
              </a:rPr>
              <a:t>Entered into force</a:t>
            </a:r>
          </a:p>
          <a:p>
            <a:pPr algn="ctr"/>
            <a:r>
              <a:rPr lang="en-GB" sz="2500" b="1">
                <a:effectLst>
                  <a:outerShdw blurRad="38100" dist="38100" dir="2700000" algn="tl">
                    <a:srgbClr val="FFFFFF"/>
                  </a:outerShdw>
                </a:effectLst>
              </a:rPr>
              <a:t>22 / 6 / 2005</a:t>
            </a:r>
          </a:p>
          <a:p>
            <a:pPr algn="ctr"/>
            <a:endParaRPr lang="en-US" sz="3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CA" sz="4000">
                <a:solidFill>
                  <a:srgbClr val="E46C0A"/>
                </a:solidFill>
                <a:latin typeface="Gill Sans"/>
              </a:rPr>
              <a:t>BCRC-Egypt Activities on </a:t>
            </a:r>
            <a:br>
              <a:rPr lang="en-CA" sz="4000">
                <a:solidFill>
                  <a:srgbClr val="E46C0A"/>
                </a:solidFill>
                <a:latin typeface="Gill Sans"/>
              </a:rPr>
            </a:br>
            <a:r>
              <a:rPr lang="en-CA" sz="4000">
                <a:solidFill>
                  <a:srgbClr val="E46C0A"/>
                </a:solidFill>
                <a:latin typeface="Gill Sans"/>
              </a:rPr>
              <a:t>E-waste 2007-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33400" y="1676400"/>
            <a:ext cx="8001000" cy="1143000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>
            <a:flatTx/>
          </a:bodyPr>
          <a:lstStyle/>
          <a:p>
            <a:pPr algn="ctr"/>
            <a:r>
              <a:rPr lang="en-GB" sz="3000" b="1">
                <a:effectLst>
                  <a:outerShdw blurRad="38100" dist="38100" dir="2700000" algn="tl">
                    <a:srgbClr val="FFFFFF"/>
                  </a:outerShdw>
                </a:effectLst>
              </a:rPr>
              <a:t>BCRC-Egypt serves the 22 Arab States in Africa and West Asia</a:t>
            </a:r>
            <a:r>
              <a:rPr lang="en-GB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endParaRPr lang="en-US" sz="3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22" descr="E:\land sat\Picture 0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0175" y="1879600"/>
            <a:ext cx="4000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Oval 4"/>
          <p:cNvSpPr>
            <a:spLocks noChangeArrowheads="1"/>
          </p:cNvSpPr>
          <p:nvPr/>
        </p:nvSpPr>
        <p:spPr bwMode="auto">
          <a:xfrm>
            <a:off x="950913" y="1022350"/>
            <a:ext cx="1219200" cy="762000"/>
          </a:xfrm>
          <a:prstGeom prst="ellipse">
            <a:avLst/>
          </a:prstGeom>
          <a:solidFill>
            <a:srgbClr val="CC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b="1">
                <a:solidFill>
                  <a:schemeClr val="bg2"/>
                </a:solidFill>
                <a:latin typeface="Verdana" pitchFamily="34" charset="0"/>
              </a:rPr>
              <a:t>Algeria</a:t>
            </a:r>
            <a:endParaRPr lang="en-US">
              <a:solidFill>
                <a:schemeClr val="bg2"/>
              </a:solidFill>
              <a:latin typeface="Verdana" pitchFamily="34" charset="0"/>
            </a:endParaRPr>
          </a:p>
          <a:p>
            <a:pPr algn="ctr" rtl="1"/>
            <a:r>
              <a:rPr lang="ar-SA" b="1">
                <a:solidFill>
                  <a:schemeClr val="bg2"/>
                </a:solidFill>
                <a:latin typeface="Verdana" pitchFamily="34" charset="0"/>
                <a:ea typeface="Tahoma (Arabic)"/>
                <a:cs typeface="Tahoma (Arabic)"/>
              </a:rPr>
              <a:t>الجزائر</a:t>
            </a:r>
            <a:endParaRPr lang="en-US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53252" name="Oval 5"/>
          <p:cNvSpPr>
            <a:spLocks noChangeArrowheads="1"/>
          </p:cNvSpPr>
          <p:nvPr/>
        </p:nvSpPr>
        <p:spPr bwMode="auto">
          <a:xfrm>
            <a:off x="2593975" y="950913"/>
            <a:ext cx="1219200" cy="7620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b="1">
                <a:solidFill>
                  <a:schemeClr val="bg2"/>
                </a:solidFill>
                <a:latin typeface="Verdana" pitchFamily="34" charset="0"/>
              </a:rPr>
              <a:t>Bahrain</a:t>
            </a:r>
            <a:endParaRPr lang="en-US">
              <a:solidFill>
                <a:schemeClr val="bg2"/>
              </a:solidFill>
              <a:latin typeface="Verdana" pitchFamily="34" charset="0"/>
            </a:endParaRPr>
          </a:p>
          <a:p>
            <a:pPr algn="ctr" rtl="1"/>
            <a:r>
              <a:rPr lang="ar-SA" b="1">
                <a:solidFill>
                  <a:schemeClr val="bg2"/>
                </a:solidFill>
                <a:latin typeface="Verdana" pitchFamily="34" charset="0"/>
                <a:ea typeface="Tahoma (Arabic)"/>
                <a:cs typeface="Tahoma (Arabic)"/>
              </a:rPr>
              <a:t>البحرين</a:t>
            </a:r>
            <a:endParaRPr lang="en-US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53253" name="Oval 6"/>
          <p:cNvSpPr>
            <a:spLocks noChangeArrowheads="1"/>
          </p:cNvSpPr>
          <p:nvPr/>
        </p:nvSpPr>
        <p:spPr bwMode="auto">
          <a:xfrm>
            <a:off x="4094163" y="950913"/>
            <a:ext cx="1219200" cy="762000"/>
          </a:xfrm>
          <a:prstGeom prst="ellipse">
            <a:avLst/>
          </a:prstGeom>
          <a:solidFill>
            <a:srgbClr val="6600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b="1">
                <a:solidFill>
                  <a:schemeClr val="bg2"/>
                </a:solidFill>
                <a:latin typeface="Verdana" pitchFamily="34" charset="0"/>
              </a:rPr>
              <a:t>Comoros</a:t>
            </a:r>
            <a:endParaRPr lang="en-US">
              <a:solidFill>
                <a:schemeClr val="bg2"/>
              </a:solidFill>
              <a:latin typeface="Verdana" pitchFamily="34" charset="0"/>
            </a:endParaRPr>
          </a:p>
          <a:p>
            <a:pPr algn="ctr" rtl="1"/>
            <a:r>
              <a:rPr lang="ar-SA" sz="1600" b="1">
                <a:solidFill>
                  <a:schemeClr val="bg2"/>
                </a:solidFill>
                <a:latin typeface="Verdana" pitchFamily="34" charset="0"/>
                <a:ea typeface="Tahoma (Arabic)"/>
                <a:cs typeface="Tahoma (Arabic)"/>
              </a:rPr>
              <a:t>جزر القمر</a:t>
            </a:r>
            <a:endParaRPr lang="en-US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53254" name="Oval 7"/>
          <p:cNvSpPr>
            <a:spLocks noChangeArrowheads="1"/>
          </p:cNvSpPr>
          <p:nvPr/>
        </p:nvSpPr>
        <p:spPr bwMode="auto">
          <a:xfrm>
            <a:off x="5451475" y="950913"/>
            <a:ext cx="1219200" cy="762000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2"/>
                </a:solidFill>
                <a:latin typeface="Verdana" pitchFamily="34" charset="0"/>
              </a:rPr>
              <a:t>Egypt</a:t>
            </a:r>
            <a:endParaRPr lang="en-US">
              <a:solidFill>
                <a:schemeClr val="bg2"/>
              </a:solidFill>
              <a:latin typeface="Verdana" pitchFamily="34" charset="0"/>
            </a:endParaRPr>
          </a:p>
          <a:p>
            <a:pPr algn="ctr" rtl="1"/>
            <a:r>
              <a:rPr lang="ar-SA" b="1">
                <a:solidFill>
                  <a:schemeClr val="bg2"/>
                </a:solidFill>
                <a:latin typeface="Verdana" pitchFamily="34" charset="0"/>
                <a:ea typeface="Tahoma (Arabic)"/>
                <a:cs typeface="Tahoma (Arabic)"/>
              </a:rPr>
              <a:t>مصر</a:t>
            </a:r>
            <a:endParaRPr lang="en-US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53255" name="Oval 8"/>
          <p:cNvSpPr>
            <a:spLocks noChangeArrowheads="1"/>
          </p:cNvSpPr>
          <p:nvPr/>
        </p:nvSpPr>
        <p:spPr bwMode="auto">
          <a:xfrm>
            <a:off x="7242175" y="1022350"/>
            <a:ext cx="1219200" cy="7620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2"/>
                </a:solidFill>
                <a:latin typeface="Verdana" pitchFamily="34" charset="0"/>
              </a:rPr>
              <a:t>Jordan</a:t>
            </a:r>
            <a:endParaRPr lang="en-US">
              <a:solidFill>
                <a:schemeClr val="bg2"/>
              </a:solidFill>
              <a:latin typeface="Verdana" pitchFamily="34" charset="0"/>
            </a:endParaRPr>
          </a:p>
          <a:p>
            <a:pPr algn="ctr"/>
            <a:r>
              <a:rPr lang="ar-SA" b="1">
                <a:solidFill>
                  <a:schemeClr val="bg2"/>
                </a:solidFill>
                <a:latin typeface="Verdana" pitchFamily="34" charset="0"/>
                <a:ea typeface="Tahoma (Arabic)"/>
                <a:cs typeface="Tahoma (Arabic)"/>
              </a:rPr>
              <a:t>الاردن</a:t>
            </a:r>
            <a:endParaRPr lang="en-US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53256" name="Oval 9"/>
          <p:cNvSpPr>
            <a:spLocks noChangeArrowheads="1"/>
          </p:cNvSpPr>
          <p:nvPr/>
        </p:nvSpPr>
        <p:spPr bwMode="auto">
          <a:xfrm>
            <a:off x="7170738" y="1951038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2"/>
                </a:solidFill>
                <a:latin typeface="Verdana" pitchFamily="34" charset="0"/>
              </a:rPr>
              <a:t>Kuwait</a:t>
            </a:r>
            <a:endParaRPr lang="en-US">
              <a:solidFill>
                <a:schemeClr val="bg2"/>
              </a:solidFill>
              <a:latin typeface="Verdana" pitchFamily="34" charset="0"/>
            </a:endParaRPr>
          </a:p>
          <a:p>
            <a:pPr algn="ctr"/>
            <a:r>
              <a:rPr lang="ar-SA" b="1">
                <a:solidFill>
                  <a:schemeClr val="bg2"/>
                </a:solidFill>
                <a:latin typeface="Verdana" pitchFamily="34" charset="0"/>
                <a:ea typeface="Tahoma (Arabic)"/>
                <a:cs typeface="Tahoma (Arabic)"/>
              </a:rPr>
              <a:t>الكويت</a:t>
            </a:r>
            <a:endParaRPr lang="en-US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53257" name="Oval 10"/>
          <p:cNvSpPr>
            <a:spLocks noChangeArrowheads="1"/>
          </p:cNvSpPr>
          <p:nvPr/>
        </p:nvSpPr>
        <p:spPr bwMode="auto">
          <a:xfrm>
            <a:off x="884238" y="3879850"/>
            <a:ext cx="1219200" cy="7620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b="1">
                <a:solidFill>
                  <a:schemeClr val="bg2"/>
                </a:solidFill>
                <a:latin typeface="Verdana" pitchFamily="34" charset="0"/>
              </a:rPr>
              <a:t>Lebanon</a:t>
            </a:r>
          </a:p>
          <a:p>
            <a:pPr algn="ctr" rtl="1"/>
            <a:r>
              <a:rPr lang="ar-SA" b="1">
                <a:solidFill>
                  <a:schemeClr val="bg2"/>
                </a:solidFill>
                <a:latin typeface="Verdana" pitchFamily="34" charset="0"/>
                <a:ea typeface="Tahoma (Arabic)"/>
                <a:cs typeface="Tahoma (Arabic)"/>
              </a:rPr>
              <a:t>لبنان</a:t>
            </a:r>
            <a:endParaRPr lang="en-US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53258" name="Oval 11"/>
          <p:cNvSpPr>
            <a:spLocks noChangeArrowheads="1"/>
          </p:cNvSpPr>
          <p:nvPr/>
        </p:nvSpPr>
        <p:spPr bwMode="auto">
          <a:xfrm>
            <a:off x="1027113" y="5980113"/>
            <a:ext cx="1219200" cy="762000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2"/>
                </a:solidFill>
                <a:latin typeface="Verdana" pitchFamily="34" charset="0"/>
              </a:rPr>
              <a:t>Libya</a:t>
            </a:r>
            <a:endParaRPr lang="en-US">
              <a:solidFill>
                <a:schemeClr val="bg2"/>
              </a:solidFill>
              <a:latin typeface="Verdana" pitchFamily="34" charset="0"/>
            </a:endParaRPr>
          </a:p>
          <a:p>
            <a:pPr algn="ctr"/>
            <a:r>
              <a:rPr lang="ar-SA" b="1">
                <a:solidFill>
                  <a:schemeClr val="bg2"/>
                </a:solidFill>
                <a:latin typeface="Verdana" pitchFamily="34" charset="0"/>
                <a:ea typeface="Tahoma (Arabic)"/>
                <a:cs typeface="Tahoma (Arabic)"/>
              </a:rPr>
              <a:t>ليبيا</a:t>
            </a:r>
            <a:endParaRPr lang="en-US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53259" name="Oval 12"/>
          <p:cNvSpPr>
            <a:spLocks noChangeArrowheads="1"/>
          </p:cNvSpPr>
          <p:nvPr/>
        </p:nvSpPr>
        <p:spPr bwMode="auto">
          <a:xfrm>
            <a:off x="2598738" y="5980113"/>
            <a:ext cx="1219200" cy="762000"/>
          </a:xfrm>
          <a:prstGeom prst="ellipse">
            <a:avLst/>
          </a:pr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sz="1400" b="1">
                <a:solidFill>
                  <a:schemeClr val="bg2"/>
                </a:solidFill>
                <a:latin typeface="Verdana" pitchFamily="34" charset="0"/>
              </a:rPr>
              <a:t>Mauritania</a:t>
            </a:r>
            <a:endParaRPr lang="en-US" sz="1400">
              <a:solidFill>
                <a:schemeClr val="bg2"/>
              </a:solidFill>
              <a:latin typeface="Verdana" pitchFamily="34" charset="0"/>
            </a:endParaRPr>
          </a:p>
          <a:p>
            <a:pPr algn="ctr" rtl="1"/>
            <a:r>
              <a:rPr lang="ar-SA" sz="1400" b="1">
                <a:solidFill>
                  <a:schemeClr val="bg2"/>
                </a:solidFill>
                <a:latin typeface="Verdana" pitchFamily="34" charset="0"/>
                <a:ea typeface="Tahoma (Arabic)"/>
                <a:cs typeface="Tahoma (Arabic)"/>
              </a:rPr>
              <a:t>موريتانيا</a:t>
            </a:r>
            <a:endParaRPr lang="en-US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53260" name="Oval 13"/>
          <p:cNvSpPr>
            <a:spLocks noChangeArrowheads="1"/>
          </p:cNvSpPr>
          <p:nvPr/>
        </p:nvSpPr>
        <p:spPr bwMode="auto">
          <a:xfrm>
            <a:off x="5737225" y="5980113"/>
            <a:ext cx="1219200" cy="762000"/>
          </a:xfrm>
          <a:prstGeom prst="ellipse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b="1">
                <a:solidFill>
                  <a:schemeClr val="hlink"/>
                </a:solidFill>
                <a:latin typeface="Verdana" pitchFamily="34" charset="0"/>
              </a:rPr>
              <a:t>Morocco</a:t>
            </a:r>
            <a:endParaRPr lang="en-US">
              <a:solidFill>
                <a:schemeClr val="hlink"/>
              </a:solidFill>
              <a:latin typeface="Verdana" pitchFamily="34" charset="0"/>
            </a:endParaRPr>
          </a:p>
          <a:p>
            <a:pPr algn="ctr" rtl="1"/>
            <a:r>
              <a:rPr lang="ar-SA" b="1">
                <a:solidFill>
                  <a:schemeClr val="hlink"/>
                </a:solidFill>
                <a:latin typeface="Verdana" pitchFamily="34" charset="0"/>
                <a:ea typeface="Tahoma (Arabic)"/>
                <a:cs typeface="Tahoma (Arabic)"/>
              </a:rPr>
              <a:t>المغرب</a:t>
            </a:r>
            <a:endParaRPr lang="en-US">
              <a:solidFill>
                <a:schemeClr val="hlink"/>
              </a:solidFill>
              <a:latin typeface="Verdana" pitchFamily="34" charset="0"/>
            </a:endParaRPr>
          </a:p>
        </p:txBody>
      </p:sp>
      <p:sp>
        <p:nvSpPr>
          <p:cNvPr id="53261" name="Oval 14"/>
          <p:cNvSpPr>
            <a:spLocks noChangeArrowheads="1"/>
          </p:cNvSpPr>
          <p:nvPr/>
        </p:nvSpPr>
        <p:spPr bwMode="auto">
          <a:xfrm>
            <a:off x="7313613" y="5880100"/>
            <a:ext cx="1219200" cy="762000"/>
          </a:xfrm>
          <a:prstGeom prst="ellipse">
            <a:avLst/>
          </a:prstGeom>
          <a:solidFill>
            <a:srgbClr val="FF99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b="1">
                <a:solidFill>
                  <a:schemeClr val="bg2"/>
                </a:solidFill>
                <a:latin typeface="Verdana" pitchFamily="34" charset="0"/>
              </a:rPr>
              <a:t>Oman</a:t>
            </a:r>
            <a:endParaRPr lang="en-US">
              <a:solidFill>
                <a:schemeClr val="bg2"/>
              </a:solidFill>
              <a:latin typeface="Verdana" pitchFamily="34" charset="0"/>
            </a:endParaRPr>
          </a:p>
          <a:p>
            <a:pPr algn="ctr" rtl="1"/>
            <a:r>
              <a:rPr lang="ar-SA" b="1">
                <a:solidFill>
                  <a:schemeClr val="bg2"/>
                </a:solidFill>
                <a:latin typeface="Verdana" pitchFamily="34" charset="0"/>
                <a:ea typeface="Tahoma (Arabic)"/>
                <a:cs typeface="Tahoma (Arabic)"/>
              </a:rPr>
              <a:t>عمان</a:t>
            </a:r>
            <a:endParaRPr lang="en-US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53262" name="Oval 15"/>
          <p:cNvSpPr>
            <a:spLocks noChangeArrowheads="1"/>
          </p:cNvSpPr>
          <p:nvPr/>
        </p:nvSpPr>
        <p:spPr bwMode="auto">
          <a:xfrm>
            <a:off x="7313613" y="4951413"/>
            <a:ext cx="1219200" cy="762000"/>
          </a:xfrm>
          <a:prstGeom prst="ellipse">
            <a:avLst/>
          </a:prstGeom>
          <a:solidFill>
            <a:srgbClr val="96969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solidFill>
                  <a:schemeClr val="bg2"/>
                </a:solidFill>
                <a:latin typeface="Verdana" pitchFamily="34" charset="0"/>
              </a:rPr>
              <a:t>Saudi Arabia</a:t>
            </a:r>
            <a:endParaRPr lang="en-US">
              <a:solidFill>
                <a:schemeClr val="bg2"/>
              </a:solidFill>
              <a:latin typeface="Verdana" pitchFamily="34" charset="0"/>
            </a:endParaRPr>
          </a:p>
          <a:p>
            <a:pPr algn="ctr" rtl="1"/>
            <a:r>
              <a:rPr lang="ar-SA" sz="1600" b="1">
                <a:solidFill>
                  <a:schemeClr val="bg2"/>
                </a:solidFill>
                <a:latin typeface="Verdana" pitchFamily="34" charset="0"/>
                <a:ea typeface="Tahoma (Arabic)"/>
                <a:cs typeface="Tahoma (Arabic)"/>
              </a:rPr>
              <a:t>السعودية</a:t>
            </a:r>
            <a:endParaRPr lang="en-US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53263" name="Oval 16"/>
          <p:cNvSpPr>
            <a:spLocks noChangeArrowheads="1"/>
          </p:cNvSpPr>
          <p:nvPr/>
        </p:nvSpPr>
        <p:spPr bwMode="auto">
          <a:xfrm>
            <a:off x="812800" y="1879600"/>
            <a:ext cx="1219200" cy="762000"/>
          </a:xfrm>
          <a:prstGeom prst="ellipse">
            <a:avLst/>
          </a:prstGeom>
          <a:solidFill>
            <a:srgbClr val="99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b="1">
                <a:solidFill>
                  <a:schemeClr val="bg2"/>
                </a:solidFill>
                <a:latin typeface="Verdana" pitchFamily="34" charset="0"/>
              </a:rPr>
              <a:t>Syria</a:t>
            </a:r>
          </a:p>
          <a:p>
            <a:pPr algn="ctr" rtl="1"/>
            <a:r>
              <a:rPr lang="ar-SA" b="1">
                <a:solidFill>
                  <a:schemeClr val="bg2"/>
                </a:solidFill>
                <a:latin typeface="Verdana" pitchFamily="34" charset="0"/>
                <a:ea typeface="Tahoma (Arabic)"/>
                <a:cs typeface="Tahoma (Arabic)"/>
              </a:rPr>
              <a:t>سوريا</a:t>
            </a:r>
            <a:endParaRPr lang="en-US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53264" name="Oval 17"/>
          <p:cNvSpPr>
            <a:spLocks noChangeArrowheads="1"/>
          </p:cNvSpPr>
          <p:nvPr/>
        </p:nvSpPr>
        <p:spPr bwMode="auto">
          <a:xfrm>
            <a:off x="7242175" y="2879725"/>
            <a:ext cx="1219200" cy="762000"/>
          </a:xfrm>
          <a:prstGeom prst="ellipse">
            <a:avLst/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2"/>
                </a:solidFill>
                <a:latin typeface="Verdana" pitchFamily="34" charset="0"/>
              </a:rPr>
              <a:t>Tunisia</a:t>
            </a:r>
            <a:endParaRPr lang="en-US">
              <a:solidFill>
                <a:schemeClr val="bg2"/>
              </a:solidFill>
              <a:latin typeface="Verdana" pitchFamily="34" charset="0"/>
            </a:endParaRPr>
          </a:p>
          <a:p>
            <a:pPr algn="ctr"/>
            <a:r>
              <a:rPr lang="ar-SA" b="1">
                <a:solidFill>
                  <a:schemeClr val="bg2"/>
                </a:solidFill>
                <a:latin typeface="Verdana" pitchFamily="34" charset="0"/>
                <a:ea typeface="Tahoma (Arabic)"/>
                <a:cs typeface="Tahoma (Arabic)"/>
              </a:rPr>
              <a:t>تونس</a:t>
            </a:r>
            <a:endParaRPr lang="en-US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53265" name="Oval 18"/>
          <p:cNvSpPr>
            <a:spLocks noChangeArrowheads="1"/>
          </p:cNvSpPr>
          <p:nvPr/>
        </p:nvSpPr>
        <p:spPr bwMode="auto">
          <a:xfrm>
            <a:off x="812800" y="2951163"/>
            <a:ext cx="1219200" cy="762000"/>
          </a:xfrm>
          <a:prstGeom prst="ellipse">
            <a:avLst/>
          </a:prstGeom>
          <a:solidFill>
            <a:srgbClr val="99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b="1">
                <a:solidFill>
                  <a:schemeClr val="bg2"/>
                </a:solidFill>
                <a:latin typeface="Verdana" pitchFamily="34" charset="0"/>
              </a:rPr>
              <a:t>UAE</a:t>
            </a:r>
            <a:endParaRPr lang="en-US">
              <a:solidFill>
                <a:schemeClr val="bg2"/>
              </a:solidFill>
              <a:latin typeface="Verdana" pitchFamily="34" charset="0"/>
            </a:endParaRPr>
          </a:p>
          <a:p>
            <a:pPr algn="ctr" rtl="1"/>
            <a:r>
              <a:rPr lang="ar-SA" b="1">
                <a:solidFill>
                  <a:schemeClr val="bg2"/>
                </a:solidFill>
                <a:latin typeface="Verdana" pitchFamily="34" charset="0"/>
                <a:ea typeface="Tahoma (Arabic)"/>
                <a:cs typeface="Tahoma (Arabic)"/>
              </a:rPr>
              <a:t>الامارات</a:t>
            </a:r>
            <a:endParaRPr lang="en-US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53266" name="Oval 19"/>
          <p:cNvSpPr>
            <a:spLocks noChangeArrowheads="1"/>
          </p:cNvSpPr>
          <p:nvPr/>
        </p:nvSpPr>
        <p:spPr bwMode="auto">
          <a:xfrm>
            <a:off x="7313613" y="3879850"/>
            <a:ext cx="1219200" cy="7620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2"/>
                </a:solidFill>
                <a:latin typeface="Verdana" pitchFamily="34" charset="0"/>
              </a:rPr>
              <a:t>Yemen</a:t>
            </a:r>
            <a:endParaRPr lang="en-US">
              <a:solidFill>
                <a:schemeClr val="bg2"/>
              </a:solidFill>
              <a:latin typeface="Verdana" pitchFamily="34" charset="0"/>
            </a:endParaRPr>
          </a:p>
          <a:p>
            <a:pPr algn="ctr"/>
            <a:r>
              <a:rPr lang="ar-EG" b="1">
                <a:solidFill>
                  <a:schemeClr val="bg2"/>
                </a:solidFill>
                <a:latin typeface="Verdana" pitchFamily="34" charset="0"/>
                <a:ea typeface="Tahoma (Arabic)"/>
                <a:cs typeface="Tahoma (Arabic)"/>
              </a:rPr>
              <a:t>اليمن</a:t>
            </a:r>
            <a:endParaRPr lang="en-US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53267" name="Oval 21"/>
          <p:cNvSpPr>
            <a:spLocks noChangeArrowheads="1"/>
          </p:cNvSpPr>
          <p:nvPr/>
        </p:nvSpPr>
        <p:spPr bwMode="auto">
          <a:xfrm>
            <a:off x="884238" y="4737100"/>
            <a:ext cx="1296987" cy="936625"/>
          </a:xfrm>
          <a:prstGeom prst="ellipse">
            <a:avLst/>
          </a:pr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b="1">
                <a:solidFill>
                  <a:schemeClr val="bg2"/>
                </a:solidFill>
                <a:latin typeface="Verdana" pitchFamily="34" charset="0"/>
              </a:rPr>
              <a:t>Qatar</a:t>
            </a:r>
            <a:endParaRPr lang="en-US">
              <a:solidFill>
                <a:schemeClr val="bg2"/>
              </a:solidFill>
              <a:latin typeface="Verdana" pitchFamily="34" charset="0"/>
            </a:endParaRPr>
          </a:p>
          <a:p>
            <a:pPr algn="ctr" rtl="1"/>
            <a:r>
              <a:rPr lang="ar-EG" sz="2800">
                <a:solidFill>
                  <a:schemeClr val="bg2"/>
                </a:solidFill>
                <a:latin typeface="Verdana" pitchFamily="34" charset="0"/>
              </a:rPr>
              <a:t>قطر</a:t>
            </a:r>
            <a:endParaRPr lang="en-US" sz="2800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53268" name="Oval 13"/>
          <p:cNvSpPr>
            <a:spLocks noChangeArrowheads="1"/>
          </p:cNvSpPr>
          <p:nvPr/>
        </p:nvSpPr>
        <p:spPr bwMode="auto">
          <a:xfrm>
            <a:off x="4241800" y="5951538"/>
            <a:ext cx="1219200" cy="762000"/>
          </a:xfrm>
          <a:prstGeom prst="ellipse">
            <a:avLst/>
          </a:pr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b="1">
                <a:solidFill>
                  <a:schemeClr val="bg2"/>
                </a:solidFill>
                <a:latin typeface="Verdana" pitchFamily="34" charset="0"/>
              </a:rPr>
              <a:t>Sudan</a:t>
            </a:r>
            <a:endParaRPr lang="en-US">
              <a:solidFill>
                <a:schemeClr val="bg2"/>
              </a:solidFill>
              <a:latin typeface="Verdana" pitchFamily="34" charset="0"/>
            </a:endParaRPr>
          </a:p>
          <a:p>
            <a:pPr algn="ctr" rtl="1"/>
            <a:r>
              <a:rPr lang="ar-EG" b="1">
                <a:solidFill>
                  <a:schemeClr val="bg2"/>
                </a:solidFill>
                <a:latin typeface="Verdana" pitchFamily="34" charset="0"/>
                <a:ea typeface="Tahoma (Arabic)"/>
                <a:cs typeface="Tahoma (Arabic)"/>
              </a:rPr>
              <a:t>السودان</a:t>
            </a:r>
            <a:endParaRPr lang="en-US">
              <a:solidFill>
                <a:schemeClr val="bg2"/>
              </a:solidFill>
              <a:latin typeface="Verdana" pitchFamily="34" charset="0"/>
            </a:endParaRPr>
          </a:p>
        </p:txBody>
      </p:sp>
      <p:cxnSp>
        <p:nvCxnSpPr>
          <p:cNvPr id="125" name="Straight Arrow Connector 124"/>
          <p:cNvCxnSpPr/>
          <p:nvPr/>
        </p:nvCxnSpPr>
        <p:spPr>
          <a:xfrm rot="5400000">
            <a:off x="5206207" y="1772444"/>
            <a:ext cx="642937" cy="428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rot="10800000" flipV="1">
            <a:off x="5384800" y="1593850"/>
            <a:ext cx="1928813" cy="7858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rot="10800000" flipV="1">
            <a:off x="5456238" y="2379663"/>
            <a:ext cx="1714500" cy="71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rot="10800000">
            <a:off x="5384800" y="2593975"/>
            <a:ext cx="1857375" cy="714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rot="10800000">
            <a:off x="5384800" y="2593975"/>
            <a:ext cx="1928813" cy="1571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rot="16200000" flipV="1">
            <a:off x="5063331" y="2986882"/>
            <a:ext cx="2500313" cy="2000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rot="16200000" flipV="1">
            <a:off x="4634706" y="3415507"/>
            <a:ext cx="3357563" cy="2000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rot="16200000" flipV="1">
            <a:off x="4027487" y="3951288"/>
            <a:ext cx="3286125" cy="857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rot="16200000" flipH="1">
            <a:off x="4652963" y="1825625"/>
            <a:ext cx="642938" cy="4651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3384550" y="1665288"/>
            <a:ext cx="1695450" cy="75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>
            <a:off x="2027238" y="1665288"/>
            <a:ext cx="3000375" cy="785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>
            <a:off x="2027238" y="2236788"/>
            <a:ext cx="2928937" cy="285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V="1">
            <a:off x="2027238" y="2593975"/>
            <a:ext cx="3000375" cy="7858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 flipV="1">
            <a:off x="2098675" y="2625725"/>
            <a:ext cx="2981325" cy="1682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 flipV="1">
            <a:off x="2170113" y="2665413"/>
            <a:ext cx="2928937" cy="2428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 rot="5400000" flipH="1" flipV="1">
            <a:off x="1920081" y="2844007"/>
            <a:ext cx="3286125" cy="3071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 rot="5400000" flipH="1" flipV="1">
            <a:off x="2634456" y="3486944"/>
            <a:ext cx="3214688" cy="1714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rot="5400000" flipH="1" flipV="1">
            <a:off x="3348832" y="4129881"/>
            <a:ext cx="3214688" cy="428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4" name="Smiley Face 173"/>
          <p:cNvSpPr/>
          <p:nvPr/>
        </p:nvSpPr>
        <p:spPr>
          <a:xfrm>
            <a:off x="5027613" y="2379663"/>
            <a:ext cx="357187" cy="428625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9567" name="Rectangle 351"/>
          <p:cNvSpPr>
            <a:spLocks noRot="1" noChangeArrowheads="1"/>
          </p:cNvSpPr>
          <p:nvPr/>
        </p:nvSpPr>
        <p:spPr bwMode="auto">
          <a:xfrm>
            <a:off x="595313" y="-17463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/>
            <a:r>
              <a:rPr lang="en-GB" sz="40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BCRC-Egypt</a:t>
            </a:r>
            <a:endParaRPr lang="en-US" sz="4000" b="1" i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grpSp>
        <p:nvGrpSpPr>
          <p:cNvPr id="53289" name="Group 6"/>
          <p:cNvGrpSpPr>
            <a:grpSpLocks/>
          </p:cNvGrpSpPr>
          <p:nvPr/>
        </p:nvGrpSpPr>
        <p:grpSpPr bwMode="auto">
          <a:xfrm>
            <a:off x="6400800" y="331788"/>
            <a:ext cx="1049338" cy="582612"/>
            <a:chOff x="2108" y="351"/>
            <a:chExt cx="1180" cy="848"/>
          </a:xfrm>
        </p:grpSpPr>
        <p:sp>
          <p:nvSpPr>
            <p:cNvPr id="53290" name="Freeform 7"/>
            <p:cNvSpPr>
              <a:spLocks/>
            </p:cNvSpPr>
            <p:nvPr/>
          </p:nvSpPr>
          <p:spPr bwMode="auto">
            <a:xfrm>
              <a:off x="2142" y="378"/>
              <a:ext cx="1114" cy="791"/>
            </a:xfrm>
            <a:custGeom>
              <a:avLst/>
              <a:gdLst>
                <a:gd name="T0" fmla="*/ 0 w 16234"/>
                <a:gd name="T1" fmla="*/ 0 h 11999"/>
                <a:gd name="T2" fmla="*/ 0 w 16234"/>
                <a:gd name="T3" fmla="*/ 0 h 11999"/>
                <a:gd name="T4" fmla="*/ 0 w 16234"/>
                <a:gd name="T5" fmla="*/ 0 h 11999"/>
                <a:gd name="T6" fmla="*/ 0 w 16234"/>
                <a:gd name="T7" fmla="*/ 0 h 11999"/>
                <a:gd name="T8" fmla="*/ 0 w 16234"/>
                <a:gd name="T9" fmla="*/ 0 h 11999"/>
                <a:gd name="T10" fmla="*/ 0 w 16234"/>
                <a:gd name="T11" fmla="*/ 0 h 11999"/>
                <a:gd name="T12" fmla="*/ 0 w 16234"/>
                <a:gd name="T13" fmla="*/ 0 h 11999"/>
                <a:gd name="T14" fmla="*/ 0 w 16234"/>
                <a:gd name="T15" fmla="*/ 0 h 11999"/>
                <a:gd name="T16" fmla="*/ 0 w 16234"/>
                <a:gd name="T17" fmla="*/ 0 h 11999"/>
                <a:gd name="T18" fmla="*/ 0 w 16234"/>
                <a:gd name="T19" fmla="*/ 0 h 11999"/>
                <a:gd name="T20" fmla="*/ 0 w 16234"/>
                <a:gd name="T21" fmla="*/ 0 h 11999"/>
                <a:gd name="T22" fmla="*/ 0 w 16234"/>
                <a:gd name="T23" fmla="*/ 0 h 11999"/>
                <a:gd name="T24" fmla="*/ 0 w 16234"/>
                <a:gd name="T25" fmla="*/ 0 h 11999"/>
                <a:gd name="T26" fmla="*/ 0 w 16234"/>
                <a:gd name="T27" fmla="*/ 0 h 11999"/>
                <a:gd name="T28" fmla="*/ 0 w 16234"/>
                <a:gd name="T29" fmla="*/ 0 h 11999"/>
                <a:gd name="T30" fmla="*/ 0 w 16234"/>
                <a:gd name="T31" fmla="*/ 0 h 11999"/>
                <a:gd name="T32" fmla="*/ 0 w 16234"/>
                <a:gd name="T33" fmla="*/ 0 h 11999"/>
                <a:gd name="T34" fmla="*/ 0 w 16234"/>
                <a:gd name="T35" fmla="*/ 0 h 11999"/>
                <a:gd name="T36" fmla="*/ 0 w 16234"/>
                <a:gd name="T37" fmla="*/ 0 h 11999"/>
                <a:gd name="T38" fmla="*/ 0 w 16234"/>
                <a:gd name="T39" fmla="*/ 0 h 11999"/>
                <a:gd name="T40" fmla="*/ 0 w 16234"/>
                <a:gd name="T41" fmla="*/ 0 h 11999"/>
                <a:gd name="T42" fmla="*/ 0 w 16234"/>
                <a:gd name="T43" fmla="*/ 0 h 11999"/>
                <a:gd name="T44" fmla="*/ 0 w 16234"/>
                <a:gd name="T45" fmla="*/ 0 h 11999"/>
                <a:gd name="T46" fmla="*/ 0 w 16234"/>
                <a:gd name="T47" fmla="*/ 0 h 11999"/>
                <a:gd name="T48" fmla="*/ 0 w 16234"/>
                <a:gd name="T49" fmla="*/ 0 h 11999"/>
                <a:gd name="T50" fmla="*/ 0 w 16234"/>
                <a:gd name="T51" fmla="*/ 0 h 11999"/>
                <a:gd name="T52" fmla="*/ 0 w 16234"/>
                <a:gd name="T53" fmla="*/ 0 h 11999"/>
                <a:gd name="T54" fmla="*/ 0 w 16234"/>
                <a:gd name="T55" fmla="*/ 0 h 11999"/>
                <a:gd name="T56" fmla="*/ 0 w 16234"/>
                <a:gd name="T57" fmla="*/ 0 h 11999"/>
                <a:gd name="T58" fmla="*/ 0 w 16234"/>
                <a:gd name="T59" fmla="*/ 0 h 11999"/>
                <a:gd name="T60" fmla="*/ 0 w 16234"/>
                <a:gd name="T61" fmla="*/ 0 h 11999"/>
                <a:gd name="T62" fmla="*/ 0 w 16234"/>
                <a:gd name="T63" fmla="*/ 0 h 11999"/>
                <a:gd name="T64" fmla="*/ 0 w 16234"/>
                <a:gd name="T65" fmla="*/ 0 h 11999"/>
                <a:gd name="T66" fmla="*/ 0 w 16234"/>
                <a:gd name="T67" fmla="*/ 0 h 11999"/>
                <a:gd name="T68" fmla="*/ 0 w 16234"/>
                <a:gd name="T69" fmla="*/ 0 h 11999"/>
                <a:gd name="T70" fmla="*/ 0 w 16234"/>
                <a:gd name="T71" fmla="*/ 0 h 11999"/>
                <a:gd name="T72" fmla="*/ 0 w 16234"/>
                <a:gd name="T73" fmla="*/ 0 h 11999"/>
                <a:gd name="T74" fmla="*/ 0 w 16234"/>
                <a:gd name="T75" fmla="*/ 0 h 11999"/>
                <a:gd name="T76" fmla="*/ 0 w 16234"/>
                <a:gd name="T77" fmla="*/ 0 h 11999"/>
                <a:gd name="T78" fmla="*/ 0 w 16234"/>
                <a:gd name="T79" fmla="*/ 0 h 11999"/>
                <a:gd name="T80" fmla="*/ 0 w 16234"/>
                <a:gd name="T81" fmla="*/ 0 h 11999"/>
                <a:gd name="T82" fmla="*/ 0 w 16234"/>
                <a:gd name="T83" fmla="*/ 0 h 11999"/>
                <a:gd name="T84" fmla="*/ 0 w 16234"/>
                <a:gd name="T85" fmla="*/ 0 h 119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234"/>
                <a:gd name="T130" fmla="*/ 0 h 11999"/>
                <a:gd name="T131" fmla="*/ 16234 w 16234"/>
                <a:gd name="T132" fmla="*/ 11999 h 1199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234" h="11999">
                  <a:moveTo>
                    <a:pt x="8118" y="11999"/>
                  </a:moveTo>
                  <a:lnTo>
                    <a:pt x="8534" y="11991"/>
                  </a:lnTo>
                  <a:lnTo>
                    <a:pt x="8946" y="11968"/>
                  </a:lnTo>
                  <a:lnTo>
                    <a:pt x="9351" y="11930"/>
                  </a:lnTo>
                  <a:lnTo>
                    <a:pt x="9750" y="11877"/>
                  </a:lnTo>
                  <a:lnTo>
                    <a:pt x="10142" y="11810"/>
                  </a:lnTo>
                  <a:lnTo>
                    <a:pt x="10527" y="11729"/>
                  </a:lnTo>
                  <a:lnTo>
                    <a:pt x="10904" y="11634"/>
                  </a:lnTo>
                  <a:lnTo>
                    <a:pt x="11272" y="11526"/>
                  </a:lnTo>
                  <a:lnTo>
                    <a:pt x="11632" y="11406"/>
                  </a:lnTo>
                  <a:lnTo>
                    <a:pt x="11982" y="11273"/>
                  </a:lnTo>
                  <a:lnTo>
                    <a:pt x="12321" y="11128"/>
                  </a:lnTo>
                  <a:lnTo>
                    <a:pt x="12651" y="10972"/>
                  </a:lnTo>
                  <a:lnTo>
                    <a:pt x="12969" y="10805"/>
                  </a:lnTo>
                  <a:lnTo>
                    <a:pt x="13276" y="10626"/>
                  </a:lnTo>
                  <a:lnTo>
                    <a:pt x="13571" y="10437"/>
                  </a:lnTo>
                  <a:lnTo>
                    <a:pt x="13853" y="10238"/>
                  </a:lnTo>
                  <a:lnTo>
                    <a:pt x="14122" y="10030"/>
                  </a:lnTo>
                  <a:lnTo>
                    <a:pt x="14377" y="9813"/>
                  </a:lnTo>
                  <a:lnTo>
                    <a:pt x="14619" y="9586"/>
                  </a:lnTo>
                  <a:lnTo>
                    <a:pt x="14845" y="9350"/>
                  </a:lnTo>
                  <a:lnTo>
                    <a:pt x="15057" y="9106"/>
                  </a:lnTo>
                  <a:lnTo>
                    <a:pt x="15253" y="8855"/>
                  </a:lnTo>
                  <a:lnTo>
                    <a:pt x="15432" y="8597"/>
                  </a:lnTo>
                  <a:lnTo>
                    <a:pt x="15596" y="8331"/>
                  </a:lnTo>
                  <a:lnTo>
                    <a:pt x="15741" y="8058"/>
                  </a:lnTo>
                  <a:lnTo>
                    <a:pt x="15868" y="7780"/>
                  </a:lnTo>
                  <a:lnTo>
                    <a:pt x="15979" y="7496"/>
                  </a:lnTo>
                  <a:lnTo>
                    <a:pt x="16069" y="7206"/>
                  </a:lnTo>
                  <a:lnTo>
                    <a:pt x="16141" y="6911"/>
                  </a:lnTo>
                  <a:lnTo>
                    <a:pt x="16193" y="6612"/>
                  </a:lnTo>
                  <a:lnTo>
                    <a:pt x="16225" y="6307"/>
                  </a:lnTo>
                  <a:lnTo>
                    <a:pt x="16234" y="5999"/>
                  </a:lnTo>
                  <a:lnTo>
                    <a:pt x="16225" y="5691"/>
                  </a:lnTo>
                  <a:lnTo>
                    <a:pt x="16193" y="5387"/>
                  </a:lnTo>
                  <a:lnTo>
                    <a:pt x="16141" y="5087"/>
                  </a:lnTo>
                  <a:lnTo>
                    <a:pt x="16069" y="4793"/>
                  </a:lnTo>
                  <a:lnTo>
                    <a:pt x="15979" y="4503"/>
                  </a:lnTo>
                  <a:lnTo>
                    <a:pt x="15868" y="4219"/>
                  </a:lnTo>
                  <a:lnTo>
                    <a:pt x="15741" y="3940"/>
                  </a:lnTo>
                  <a:lnTo>
                    <a:pt x="15596" y="3667"/>
                  </a:lnTo>
                  <a:lnTo>
                    <a:pt x="15432" y="3402"/>
                  </a:lnTo>
                  <a:lnTo>
                    <a:pt x="15253" y="3144"/>
                  </a:lnTo>
                  <a:lnTo>
                    <a:pt x="15057" y="2892"/>
                  </a:lnTo>
                  <a:lnTo>
                    <a:pt x="14845" y="2648"/>
                  </a:lnTo>
                  <a:lnTo>
                    <a:pt x="14619" y="2413"/>
                  </a:lnTo>
                  <a:lnTo>
                    <a:pt x="14377" y="2186"/>
                  </a:lnTo>
                  <a:lnTo>
                    <a:pt x="14122" y="1969"/>
                  </a:lnTo>
                  <a:lnTo>
                    <a:pt x="13853" y="1761"/>
                  </a:lnTo>
                  <a:lnTo>
                    <a:pt x="13571" y="1562"/>
                  </a:lnTo>
                  <a:lnTo>
                    <a:pt x="13276" y="1373"/>
                  </a:lnTo>
                  <a:lnTo>
                    <a:pt x="12969" y="1194"/>
                  </a:lnTo>
                  <a:lnTo>
                    <a:pt x="12651" y="1026"/>
                  </a:lnTo>
                  <a:lnTo>
                    <a:pt x="12321" y="871"/>
                  </a:lnTo>
                  <a:lnTo>
                    <a:pt x="11982" y="725"/>
                  </a:lnTo>
                  <a:lnTo>
                    <a:pt x="11632" y="593"/>
                  </a:lnTo>
                  <a:lnTo>
                    <a:pt x="11272" y="472"/>
                  </a:lnTo>
                  <a:lnTo>
                    <a:pt x="10904" y="364"/>
                  </a:lnTo>
                  <a:lnTo>
                    <a:pt x="10527" y="270"/>
                  </a:lnTo>
                  <a:lnTo>
                    <a:pt x="10142" y="189"/>
                  </a:lnTo>
                  <a:lnTo>
                    <a:pt x="9750" y="121"/>
                  </a:lnTo>
                  <a:lnTo>
                    <a:pt x="9351" y="69"/>
                  </a:lnTo>
                  <a:lnTo>
                    <a:pt x="8946" y="31"/>
                  </a:lnTo>
                  <a:lnTo>
                    <a:pt x="8534" y="7"/>
                  </a:lnTo>
                  <a:lnTo>
                    <a:pt x="8118" y="0"/>
                  </a:lnTo>
                  <a:lnTo>
                    <a:pt x="7701" y="7"/>
                  </a:lnTo>
                  <a:lnTo>
                    <a:pt x="7290" y="31"/>
                  </a:lnTo>
                  <a:lnTo>
                    <a:pt x="6884" y="69"/>
                  </a:lnTo>
                  <a:lnTo>
                    <a:pt x="6485" y="121"/>
                  </a:lnTo>
                  <a:lnTo>
                    <a:pt x="6093" y="189"/>
                  </a:lnTo>
                  <a:lnTo>
                    <a:pt x="5709" y="270"/>
                  </a:lnTo>
                  <a:lnTo>
                    <a:pt x="5332" y="364"/>
                  </a:lnTo>
                  <a:lnTo>
                    <a:pt x="4964" y="472"/>
                  </a:lnTo>
                  <a:lnTo>
                    <a:pt x="4604" y="593"/>
                  </a:lnTo>
                  <a:lnTo>
                    <a:pt x="4254" y="725"/>
                  </a:lnTo>
                  <a:lnTo>
                    <a:pt x="3914" y="871"/>
                  </a:lnTo>
                  <a:lnTo>
                    <a:pt x="3584" y="1026"/>
                  </a:lnTo>
                  <a:lnTo>
                    <a:pt x="3266" y="1194"/>
                  </a:lnTo>
                  <a:lnTo>
                    <a:pt x="2959" y="1373"/>
                  </a:lnTo>
                  <a:lnTo>
                    <a:pt x="2665" y="1562"/>
                  </a:lnTo>
                  <a:lnTo>
                    <a:pt x="2383" y="1761"/>
                  </a:lnTo>
                  <a:lnTo>
                    <a:pt x="2113" y="1969"/>
                  </a:lnTo>
                  <a:lnTo>
                    <a:pt x="1858" y="2186"/>
                  </a:lnTo>
                  <a:lnTo>
                    <a:pt x="1616" y="2413"/>
                  </a:lnTo>
                  <a:lnTo>
                    <a:pt x="1389" y="2648"/>
                  </a:lnTo>
                  <a:lnTo>
                    <a:pt x="1178" y="2892"/>
                  </a:lnTo>
                  <a:lnTo>
                    <a:pt x="983" y="3144"/>
                  </a:lnTo>
                  <a:lnTo>
                    <a:pt x="802" y="3402"/>
                  </a:lnTo>
                  <a:lnTo>
                    <a:pt x="640" y="3667"/>
                  </a:lnTo>
                  <a:lnTo>
                    <a:pt x="494" y="3940"/>
                  </a:lnTo>
                  <a:lnTo>
                    <a:pt x="366" y="4219"/>
                  </a:lnTo>
                  <a:lnTo>
                    <a:pt x="257" y="4503"/>
                  </a:lnTo>
                  <a:lnTo>
                    <a:pt x="166" y="4793"/>
                  </a:lnTo>
                  <a:lnTo>
                    <a:pt x="94" y="5087"/>
                  </a:lnTo>
                  <a:lnTo>
                    <a:pt x="42" y="5387"/>
                  </a:lnTo>
                  <a:lnTo>
                    <a:pt x="11" y="5691"/>
                  </a:lnTo>
                  <a:lnTo>
                    <a:pt x="0" y="5999"/>
                  </a:lnTo>
                  <a:lnTo>
                    <a:pt x="11" y="6307"/>
                  </a:lnTo>
                  <a:lnTo>
                    <a:pt x="42" y="6612"/>
                  </a:lnTo>
                  <a:lnTo>
                    <a:pt x="94" y="6911"/>
                  </a:lnTo>
                  <a:lnTo>
                    <a:pt x="166" y="7206"/>
                  </a:lnTo>
                  <a:lnTo>
                    <a:pt x="257" y="7496"/>
                  </a:lnTo>
                  <a:lnTo>
                    <a:pt x="366" y="7780"/>
                  </a:lnTo>
                  <a:lnTo>
                    <a:pt x="494" y="8058"/>
                  </a:lnTo>
                  <a:lnTo>
                    <a:pt x="640" y="8331"/>
                  </a:lnTo>
                  <a:lnTo>
                    <a:pt x="802" y="8597"/>
                  </a:lnTo>
                  <a:lnTo>
                    <a:pt x="983" y="8855"/>
                  </a:lnTo>
                  <a:lnTo>
                    <a:pt x="1178" y="9106"/>
                  </a:lnTo>
                  <a:lnTo>
                    <a:pt x="1389" y="9350"/>
                  </a:lnTo>
                  <a:lnTo>
                    <a:pt x="1616" y="9586"/>
                  </a:lnTo>
                  <a:lnTo>
                    <a:pt x="1858" y="9813"/>
                  </a:lnTo>
                  <a:lnTo>
                    <a:pt x="2113" y="10030"/>
                  </a:lnTo>
                  <a:lnTo>
                    <a:pt x="2383" y="10238"/>
                  </a:lnTo>
                  <a:lnTo>
                    <a:pt x="2665" y="10437"/>
                  </a:lnTo>
                  <a:lnTo>
                    <a:pt x="2959" y="10626"/>
                  </a:lnTo>
                  <a:lnTo>
                    <a:pt x="3266" y="10805"/>
                  </a:lnTo>
                  <a:lnTo>
                    <a:pt x="3584" y="10972"/>
                  </a:lnTo>
                  <a:lnTo>
                    <a:pt x="3914" y="11128"/>
                  </a:lnTo>
                  <a:lnTo>
                    <a:pt x="4254" y="11273"/>
                  </a:lnTo>
                  <a:lnTo>
                    <a:pt x="4604" y="11406"/>
                  </a:lnTo>
                  <a:lnTo>
                    <a:pt x="4964" y="11526"/>
                  </a:lnTo>
                  <a:lnTo>
                    <a:pt x="5332" y="11634"/>
                  </a:lnTo>
                  <a:lnTo>
                    <a:pt x="5709" y="11729"/>
                  </a:lnTo>
                  <a:lnTo>
                    <a:pt x="6093" y="11810"/>
                  </a:lnTo>
                  <a:lnTo>
                    <a:pt x="6485" y="11877"/>
                  </a:lnTo>
                  <a:lnTo>
                    <a:pt x="6884" y="11930"/>
                  </a:lnTo>
                  <a:lnTo>
                    <a:pt x="7290" y="11968"/>
                  </a:lnTo>
                  <a:lnTo>
                    <a:pt x="7701" y="11991"/>
                  </a:lnTo>
                  <a:lnTo>
                    <a:pt x="8118" y="11999"/>
                  </a:lnTo>
                  <a:close/>
                </a:path>
              </a:pathLst>
            </a:custGeom>
            <a:solidFill>
              <a:srgbClr val="3048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291" name="Freeform 8"/>
            <p:cNvSpPr>
              <a:spLocks/>
            </p:cNvSpPr>
            <p:nvPr/>
          </p:nvSpPr>
          <p:spPr bwMode="auto">
            <a:xfrm>
              <a:off x="2178" y="530"/>
              <a:ext cx="1043" cy="119"/>
            </a:xfrm>
            <a:custGeom>
              <a:avLst/>
              <a:gdLst>
                <a:gd name="T0" fmla="*/ 0 w 15202"/>
                <a:gd name="T1" fmla="*/ 0 h 1812"/>
                <a:gd name="T2" fmla="*/ 0 w 15202"/>
                <a:gd name="T3" fmla="*/ 0 h 1812"/>
                <a:gd name="T4" fmla="*/ 0 w 15202"/>
                <a:gd name="T5" fmla="*/ 0 h 1812"/>
                <a:gd name="T6" fmla="*/ 0 w 15202"/>
                <a:gd name="T7" fmla="*/ 0 h 1812"/>
                <a:gd name="T8" fmla="*/ 0 w 15202"/>
                <a:gd name="T9" fmla="*/ 0 h 1812"/>
                <a:gd name="T10" fmla="*/ 0 w 15202"/>
                <a:gd name="T11" fmla="*/ 0 h 1812"/>
                <a:gd name="T12" fmla="*/ 0 w 15202"/>
                <a:gd name="T13" fmla="*/ 0 h 1812"/>
                <a:gd name="T14" fmla="*/ 0 w 15202"/>
                <a:gd name="T15" fmla="*/ 0 h 1812"/>
                <a:gd name="T16" fmla="*/ 0 w 15202"/>
                <a:gd name="T17" fmla="*/ 0 h 1812"/>
                <a:gd name="T18" fmla="*/ 0 w 15202"/>
                <a:gd name="T19" fmla="*/ 0 h 1812"/>
                <a:gd name="T20" fmla="*/ 0 w 15202"/>
                <a:gd name="T21" fmla="*/ 0 h 1812"/>
                <a:gd name="T22" fmla="*/ 0 w 15202"/>
                <a:gd name="T23" fmla="*/ 0 h 1812"/>
                <a:gd name="T24" fmla="*/ 0 w 15202"/>
                <a:gd name="T25" fmla="*/ 0 h 1812"/>
                <a:gd name="T26" fmla="*/ 0 w 15202"/>
                <a:gd name="T27" fmla="*/ 0 h 1812"/>
                <a:gd name="T28" fmla="*/ 0 w 15202"/>
                <a:gd name="T29" fmla="*/ 0 h 1812"/>
                <a:gd name="T30" fmla="*/ 0 w 15202"/>
                <a:gd name="T31" fmla="*/ 0 h 1812"/>
                <a:gd name="T32" fmla="*/ 0 w 15202"/>
                <a:gd name="T33" fmla="*/ 0 h 1812"/>
                <a:gd name="T34" fmla="*/ 0 w 15202"/>
                <a:gd name="T35" fmla="*/ 0 h 1812"/>
                <a:gd name="T36" fmla="*/ 0 w 15202"/>
                <a:gd name="T37" fmla="*/ 0 h 1812"/>
                <a:gd name="T38" fmla="*/ 0 w 15202"/>
                <a:gd name="T39" fmla="*/ 0 h 1812"/>
                <a:gd name="T40" fmla="*/ 0 w 15202"/>
                <a:gd name="T41" fmla="*/ 0 h 1812"/>
                <a:gd name="T42" fmla="*/ 0 w 15202"/>
                <a:gd name="T43" fmla="*/ 0 h 1812"/>
                <a:gd name="T44" fmla="*/ 0 w 15202"/>
                <a:gd name="T45" fmla="*/ 0 h 1812"/>
                <a:gd name="T46" fmla="*/ 0 w 15202"/>
                <a:gd name="T47" fmla="*/ 0 h 1812"/>
                <a:gd name="T48" fmla="*/ 0 w 15202"/>
                <a:gd name="T49" fmla="*/ 0 h 1812"/>
                <a:gd name="T50" fmla="*/ 0 w 15202"/>
                <a:gd name="T51" fmla="*/ 0 h 1812"/>
                <a:gd name="T52" fmla="*/ 0 w 15202"/>
                <a:gd name="T53" fmla="*/ 0 h 1812"/>
                <a:gd name="T54" fmla="*/ 0 w 15202"/>
                <a:gd name="T55" fmla="*/ 0 h 1812"/>
                <a:gd name="T56" fmla="*/ 0 w 15202"/>
                <a:gd name="T57" fmla="*/ 0 h 1812"/>
                <a:gd name="T58" fmla="*/ 0 w 15202"/>
                <a:gd name="T59" fmla="*/ 0 h 1812"/>
                <a:gd name="T60" fmla="*/ 0 w 15202"/>
                <a:gd name="T61" fmla="*/ 0 h 1812"/>
                <a:gd name="T62" fmla="*/ 0 w 15202"/>
                <a:gd name="T63" fmla="*/ 0 h 1812"/>
                <a:gd name="T64" fmla="*/ 0 w 15202"/>
                <a:gd name="T65" fmla="*/ 0 h 1812"/>
                <a:gd name="T66" fmla="*/ 0 w 15202"/>
                <a:gd name="T67" fmla="*/ 0 h 1812"/>
                <a:gd name="T68" fmla="*/ 0 w 15202"/>
                <a:gd name="T69" fmla="*/ 0 h 18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202"/>
                <a:gd name="T106" fmla="*/ 0 h 1812"/>
                <a:gd name="T107" fmla="*/ 15202 w 15202"/>
                <a:gd name="T108" fmla="*/ 1812 h 18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202" h="1812">
                  <a:moveTo>
                    <a:pt x="13836" y="0"/>
                  </a:moveTo>
                  <a:lnTo>
                    <a:pt x="1348" y="0"/>
                  </a:lnTo>
                  <a:lnTo>
                    <a:pt x="1268" y="86"/>
                  </a:lnTo>
                  <a:lnTo>
                    <a:pt x="1187" y="171"/>
                  </a:lnTo>
                  <a:lnTo>
                    <a:pt x="1108" y="259"/>
                  </a:lnTo>
                  <a:lnTo>
                    <a:pt x="1027" y="348"/>
                  </a:lnTo>
                  <a:lnTo>
                    <a:pt x="947" y="440"/>
                  </a:lnTo>
                  <a:lnTo>
                    <a:pt x="866" y="535"/>
                  </a:lnTo>
                  <a:lnTo>
                    <a:pt x="825" y="585"/>
                  </a:lnTo>
                  <a:lnTo>
                    <a:pt x="785" y="634"/>
                  </a:lnTo>
                  <a:lnTo>
                    <a:pt x="744" y="686"/>
                  </a:lnTo>
                  <a:lnTo>
                    <a:pt x="703" y="738"/>
                  </a:lnTo>
                  <a:lnTo>
                    <a:pt x="661" y="792"/>
                  </a:lnTo>
                  <a:lnTo>
                    <a:pt x="620" y="847"/>
                  </a:lnTo>
                  <a:lnTo>
                    <a:pt x="577" y="904"/>
                  </a:lnTo>
                  <a:lnTo>
                    <a:pt x="536" y="962"/>
                  </a:lnTo>
                  <a:lnTo>
                    <a:pt x="494" y="1022"/>
                  </a:lnTo>
                  <a:lnTo>
                    <a:pt x="451" y="1084"/>
                  </a:lnTo>
                  <a:lnTo>
                    <a:pt x="407" y="1148"/>
                  </a:lnTo>
                  <a:lnTo>
                    <a:pt x="364" y="1212"/>
                  </a:lnTo>
                  <a:lnTo>
                    <a:pt x="320" y="1280"/>
                  </a:lnTo>
                  <a:lnTo>
                    <a:pt x="276" y="1349"/>
                  </a:lnTo>
                  <a:lnTo>
                    <a:pt x="231" y="1421"/>
                  </a:lnTo>
                  <a:lnTo>
                    <a:pt x="186" y="1494"/>
                  </a:lnTo>
                  <a:lnTo>
                    <a:pt x="139" y="1570"/>
                  </a:lnTo>
                  <a:lnTo>
                    <a:pt x="93" y="1649"/>
                  </a:lnTo>
                  <a:lnTo>
                    <a:pt x="47" y="1730"/>
                  </a:lnTo>
                  <a:lnTo>
                    <a:pt x="0" y="1812"/>
                  </a:lnTo>
                  <a:lnTo>
                    <a:pt x="950" y="1812"/>
                  </a:lnTo>
                  <a:lnTo>
                    <a:pt x="1901" y="1812"/>
                  </a:lnTo>
                  <a:lnTo>
                    <a:pt x="2851" y="1812"/>
                  </a:lnTo>
                  <a:lnTo>
                    <a:pt x="3802" y="1812"/>
                  </a:lnTo>
                  <a:lnTo>
                    <a:pt x="4752" y="1812"/>
                  </a:lnTo>
                  <a:lnTo>
                    <a:pt x="5702" y="1812"/>
                  </a:lnTo>
                  <a:lnTo>
                    <a:pt x="6651" y="1812"/>
                  </a:lnTo>
                  <a:lnTo>
                    <a:pt x="7601" y="1812"/>
                  </a:lnTo>
                  <a:lnTo>
                    <a:pt x="8550" y="1812"/>
                  </a:lnTo>
                  <a:lnTo>
                    <a:pt x="9500" y="1812"/>
                  </a:lnTo>
                  <a:lnTo>
                    <a:pt x="10451" y="1812"/>
                  </a:lnTo>
                  <a:lnTo>
                    <a:pt x="11400" y="1812"/>
                  </a:lnTo>
                  <a:lnTo>
                    <a:pt x="12350" y="1812"/>
                  </a:lnTo>
                  <a:lnTo>
                    <a:pt x="13301" y="1812"/>
                  </a:lnTo>
                  <a:lnTo>
                    <a:pt x="14251" y="1812"/>
                  </a:lnTo>
                  <a:lnTo>
                    <a:pt x="15202" y="1812"/>
                  </a:lnTo>
                  <a:lnTo>
                    <a:pt x="15130" y="1691"/>
                  </a:lnTo>
                  <a:lnTo>
                    <a:pt x="15059" y="1572"/>
                  </a:lnTo>
                  <a:lnTo>
                    <a:pt x="14987" y="1453"/>
                  </a:lnTo>
                  <a:lnTo>
                    <a:pt x="14915" y="1338"/>
                  </a:lnTo>
                  <a:lnTo>
                    <a:pt x="14841" y="1223"/>
                  </a:lnTo>
                  <a:lnTo>
                    <a:pt x="14766" y="1110"/>
                  </a:lnTo>
                  <a:lnTo>
                    <a:pt x="14728" y="1054"/>
                  </a:lnTo>
                  <a:lnTo>
                    <a:pt x="14689" y="999"/>
                  </a:lnTo>
                  <a:lnTo>
                    <a:pt x="14649" y="943"/>
                  </a:lnTo>
                  <a:lnTo>
                    <a:pt x="14610" y="887"/>
                  </a:lnTo>
                  <a:lnTo>
                    <a:pt x="14569" y="832"/>
                  </a:lnTo>
                  <a:lnTo>
                    <a:pt x="14528" y="777"/>
                  </a:lnTo>
                  <a:lnTo>
                    <a:pt x="14485" y="721"/>
                  </a:lnTo>
                  <a:lnTo>
                    <a:pt x="14442" y="666"/>
                  </a:lnTo>
                  <a:lnTo>
                    <a:pt x="14398" y="612"/>
                  </a:lnTo>
                  <a:lnTo>
                    <a:pt x="14353" y="557"/>
                  </a:lnTo>
                  <a:lnTo>
                    <a:pt x="14307" y="501"/>
                  </a:lnTo>
                  <a:lnTo>
                    <a:pt x="14261" y="446"/>
                  </a:lnTo>
                  <a:lnTo>
                    <a:pt x="14211" y="391"/>
                  </a:lnTo>
                  <a:lnTo>
                    <a:pt x="14162" y="336"/>
                  </a:lnTo>
                  <a:lnTo>
                    <a:pt x="14112" y="281"/>
                  </a:lnTo>
                  <a:lnTo>
                    <a:pt x="14059" y="225"/>
                  </a:lnTo>
                  <a:lnTo>
                    <a:pt x="14005" y="169"/>
                  </a:lnTo>
                  <a:lnTo>
                    <a:pt x="13951" y="113"/>
                  </a:lnTo>
                  <a:lnTo>
                    <a:pt x="13894" y="57"/>
                  </a:lnTo>
                  <a:lnTo>
                    <a:pt x="13836" y="0"/>
                  </a:lnTo>
                  <a:close/>
                </a:path>
              </a:pathLst>
            </a:custGeom>
            <a:solidFill>
              <a:srgbClr val="687B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292" name="Freeform 9"/>
            <p:cNvSpPr>
              <a:spLocks/>
            </p:cNvSpPr>
            <p:nvPr/>
          </p:nvSpPr>
          <p:spPr bwMode="auto">
            <a:xfrm>
              <a:off x="2178" y="530"/>
              <a:ext cx="1043" cy="119"/>
            </a:xfrm>
            <a:custGeom>
              <a:avLst/>
              <a:gdLst>
                <a:gd name="T0" fmla="*/ 0 w 15202"/>
                <a:gd name="T1" fmla="*/ 0 h 1812"/>
                <a:gd name="T2" fmla="*/ 0 w 15202"/>
                <a:gd name="T3" fmla="*/ 0 h 1812"/>
                <a:gd name="T4" fmla="*/ 0 w 15202"/>
                <a:gd name="T5" fmla="*/ 0 h 1812"/>
                <a:gd name="T6" fmla="*/ 0 w 15202"/>
                <a:gd name="T7" fmla="*/ 0 h 1812"/>
                <a:gd name="T8" fmla="*/ 0 w 15202"/>
                <a:gd name="T9" fmla="*/ 0 h 1812"/>
                <a:gd name="T10" fmla="*/ 0 w 15202"/>
                <a:gd name="T11" fmla="*/ 0 h 1812"/>
                <a:gd name="T12" fmla="*/ 0 w 15202"/>
                <a:gd name="T13" fmla="*/ 0 h 1812"/>
                <a:gd name="T14" fmla="*/ 0 w 15202"/>
                <a:gd name="T15" fmla="*/ 0 h 1812"/>
                <a:gd name="T16" fmla="*/ 0 w 15202"/>
                <a:gd name="T17" fmla="*/ 0 h 1812"/>
                <a:gd name="T18" fmla="*/ 0 w 15202"/>
                <a:gd name="T19" fmla="*/ 0 h 1812"/>
                <a:gd name="T20" fmla="*/ 0 w 15202"/>
                <a:gd name="T21" fmla="*/ 0 h 1812"/>
                <a:gd name="T22" fmla="*/ 0 w 15202"/>
                <a:gd name="T23" fmla="*/ 0 h 1812"/>
                <a:gd name="T24" fmla="*/ 0 w 15202"/>
                <a:gd name="T25" fmla="*/ 0 h 1812"/>
                <a:gd name="T26" fmla="*/ 0 w 15202"/>
                <a:gd name="T27" fmla="*/ 0 h 1812"/>
                <a:gd name="T28" fmla="*/ 0 w 15202"/>
                <a:gd name="T29" fmla="*/ 0 h 1812"/>
                <a:gd name="T30" fmla="*/ 0 w 15202"/>
                <a:gd name="T31" fmla="*/ 0 h 1812"/>
                <a:gd name="T32" fmla="*/ 0 w 15202"/>
                <a:gd name="T33" fmla="*/ 0 h 1812"/>
                <a:gd name="T34" fmla="*/ 0 w 15202"/>
                <a:gd name="T35" fmla="*/ 0 h 1812"/>
                <a:gd name="T36" fmla="*/ 0 w 15202"/>
                <a:gd name="T37" fmla="*/ 0 h 1812"/>
                <a:gd name="T38" fmla="*/ 0 w 15202"/>
                <a:gd name="T39" fmla="*/ 0 h 1812"/>
                <a:gd name="T40" fmla="*/ 0 w 15202"/>
                <a:gd name="T41" fmla="*/ 0 h 1812"/>
                <a:gd name="T42" fmla="*/ 0 w 15202"/>
                <a:gd name="T43" fmla="*/ 0 h 1812"/>
                <a:gd name="T44" fmla="*/ 0 w 15202"/>
                <a:gd name="T45" fmla="*/ 0 h 1812"/>
                <a:gd name="T46" fmla="*/ 0 w 15202"/>
                <a:gd name="T47" fmla="*/ 0 h 1812"/>
                <a:gd name="T48" fmla="*/ 0 w 15202"/>
                <a:gd name="T49" fmla="*/ 0 h 1812"/>
                <a:gd name="T50" fmla="*/ 0 w 15202"/>
                <a:gd name="T51" fmla="*/ 0 h 1812"/>
                <a:gd name="T52" fmla="*/ 0 w 15202"/>
                <a:gd name="T53" fmla="*/ 0 h 1812"/>
                <a:gd name="T54" fmla="*/ 0 w 15202"/>
                <a:gd name="T55" fmla="*/ 0 h 1812"/>
                <a:gd name="T56" fmla="*/ 0 w 15202"/>
                <a:gd name="T57" fmla="*/ 0 h 1812"/>
                <a:gd name="T58" fmla="*/ 0 w 15202"/>
                <a:gd name="T59" fmla="*/ 0 h 1812"/>
                <a:gd name="T60" fmla="*/ 0 w 15202"/>
                <a:gd name="T61" fmla="*/ 0 h 1812"/>
                <a:gd name="T62" fmla="*/ 0 w 15202"/>
                <a:gd name="T63" fmla="*/ 0 h 1812"/>
                <a:gd name="T64" fmla="*/ 0 w 15202"/>
                <a:gd name="T65" fmla="*/ 0 h 1812"/>
                <a:gd name="T66" fmla="*/ 0 w 15202"/>
                <a:gd name="T67" fmla="*/ 0 h 1812"/>
                <a:gd name="T68" fmla="*/ 0 w 15202"/>
                <a:gd name="T69" fmla="*/ 0 h 18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202"/>
                <a:gd name="T106" fmla="*/ 0 h 1812"/>
                <a:gd name="T107" fmla="*/ 15202 w 15202"/>
                <a:gd name="T108" fmla="*/ 1812 h 18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202" h="1812">
                  <a:moveTo>
                    <a:pt x="13836" y="0"/>
                  </a:moveTo>
                  <a:lnTo>
                    <a:pt x="1348" y="0"/>
                  </a:lnTo>
                  <a:lnTo>
                    <a:pt x="1268" y="86"/>
                  </a:lnTo>
                  <a:lnTo>
                    <a:pt x="1187" y="171"/>
                  </a:lnTo>
                  <a:lnTo>
                    <a:pt x="1108" y="259"/>
                  </a:lnTo>
                  <a:lnTo>
                    <a:pt x="1027" y="348"/>
                  </a:lnTo>
                  <a:lnTo>
                    <a:pt x="947" y="440"/>
                  </a:lnTo>
                  <a:lnTo>
                    <a:pt x="866" y="535"/>
                  </a:lnTo>
                  <a:lnTo>
                    <a:pt x="825" y="585"/>
                  </a:lnTo>
                  <a:lnTo>
                    <a:pt x="785" y="634"/>
                  </a:lnTo>
                  <a:lnTo>
                    <a:pt x="744" y="686"/>
                  </a:lnTo>
                  <a:lnTo>
                    <a:pt x="703" y="738"/>
                  </a:lnTo>
                  <a:lnTo>
                    <a:pt x="661" y="792"/>
                  </a:lnTo>
                  <a:lnTo>
                    <a:pt x="620" y="847"/>
                  </a:lnTo>
                  <a:lnTo>
                    <a:pt x="577" y="904"/>
                  </a:lnTo>
                  <a:lnTo>
                    <a:pt x="536" y="962"/>
                  </a:lnTo>
                  <a:lnTo>
                    <a:pt x="494" y="1022"/>
                  </a:lnTo>
                  <a:lnTo>
                    <a:pt x="451" y="1084"/>
                  </a:lnTo>
                  <a:lnTo>
                    <a:pt x="407" y="1148"/>
                  </a:lnTo>
                  <a:lnTo>
                    <a:pt x="364" y="1212"/>
                  </a:lnTo>
                  <a:lnTo>
                    <a:pt x="320" y="1280"/>
                  </a:lnTo>
                  <a:lnTo>
                    <a:pt x="276" y="1349"/>
                  </a:lnTo>
                  <a:lnTo>
                    <a:pt x="231" y="1421"/>
                  </a:lnTo>
                  <a:lnTo>
                    <a:pt x="186" y="1494"/>
                  </a:lnTo>
                  <a:lnTo>
                    <a:pt x="139" y="1570"/>
                  </a:lnTo>
                  <a:lnTo>
                    <a:pt x="93" y="1649"/>
                  </a:lnTo>
                  <a:lnTo>
                    <a:pt x="47" y="1730"/>
                  </a:lnTo>
                  <a:lnTo>
                    <a:pt x="0" y="1812"/>
                  </a:lnTo>
                  <a:lnTo>
                    <a:pt x="950" y="1812"/>
                  </a:lnTo>
                  <a:lnTo>
                    <a:pt x="1901" y="1812"/>
                  </a:lnTo>
                  <a:lnTo>
                    <a:pt x="2851" y="1812"/>
                  </a:lnTo>
                  <a:lnTo>
                    <a:pt x="3802" y="1812"/>
                  </a:lnTo>
                  <a:lnTo>
                    <a:pt x="4752" y="1812"/>
                  </a:lnTo>
                  <a:lnTo>
                    <a:pt x="5702" y="1812"/>
                  </a:lnTo>
                  <a:lnTo>
                    <a:pt x="6651" y="1812"/>
                  </a:lnTo>
                  <a:lnTo>
                    <a:pt x="7601" y="1812"/>
                  </a:lnTo>
                  <a:lnTo>
                    <a:pt x="8550" y="1812"/>
                  </a:lnTo>
                  <a:lnTo>
                    <a:pt x="9500" y="1812"/>
                  </a:lnTo>
                  <a:lnTo>
                    <a:pt x="10451" y="1812"/>
                  </a:lnTo>
                  <a:lnTo>
                    <a:pt x="11400" y="1812"/>
                  </a:lnTo>
                  <a:lnTo>
                    <a:pt x="12350" y="1812"/>
                  </a:lnTo>
                  <a:lnTo>
                    <a:pt x="13301" y="1812"/>
                  </a:lnTo>
                  <a:lnTo>
                    <a:pt x="14251" y="1812"/>
                  </a:lnTo>
                  <a:lnTo>
                    <a:pt x="15202" y="1812"/>
                  </a:lnTo>
                  <a:lnTo>
                    <a:pt x="15130" y="1691"/>
                  </a:lnTo>
                  <a:lnTo>
                    <a:pt x="15059" y="1572"/>
                  </a:lnTo>
                  <a:lnTo>
                    <a:pt x="14987" y="1453"/>
                  </a:lnTo>
                  <a:lnTo>
                    <a:pt x="14915" y="1338"/>
                  </a:lnTo>
                  <a:lnTo>
                    <a:pt x="14841" y="1223"/>
                  </a:lnTo>
                  <a:lnTo>
                    <a:pt x="14766" y="1110"/>
                  </a:lnTo>
                  <a:lnTo>
                    <a:pt x="14728" y="1054"/>
                  </a:lnTo>
                  <a:lnTo>
                    <a:pt x="14689" y="999"/>
                  </a:lnTo>
                  <a:lnTo>
                    <a:pt x="14649" y="943"/>
                  </a:lnTo>
                  <a:lnTo>
                    <a:pt x="14610" y="887"/>
                  </a:lnTo>
                  <a:lnTo>
                    <a:pt x="14569" y="832"/>
                  </a:lnTo>
                  <a:lnTo>
                    <a:pt x="14528" y="777"/>
                  </a:lnTo>
                  <a:lnTo>
                    <a:pt x="14485" y="721"/>
                  </a:lnTo>
                  <a:lnTo>
                    <a:pt x="14442" y="666"/>
                  </a:lnTo>
                  <a:lnTo>
                    <a:pt x="14398" y="612"/>
                  </a:lnTo>
                  <a:lnTo>
                    <a:pt x="14353" y="557"/>
                  </a:lnTo>
                  <a:lnTo>
                    <a:pt x="14307" y="501"/>
                  </a:lnTo>
                  <a:lnTo>
                    <a:pt x="14261" y="446"/>
                  </a:lnTo>
                  <a:lnTo>
                    <a:pt x="14211" y="391"/>
                  </a:lnTo>
                  <a:lnTo>
                    <a:pt x="14162" y="336"/>
                  </a:lnTo>
                  <a:lnTo>
                    <a:pt x="14112" y="281"/>
                  </a:lnTo>
                  <a:lnTo>
                    <a:pt x="14059" y="225"/>
                  </a:lnTo>
                  <a:lnTo>
                    <a:pt x="14005" y="169"/>
                  </a:lnTo>
                  <a:lnTo>
                    <a:pt x="13951" y="113"/>
                  </a:lnTo>
                  <a:lnTo>
                    <a:pt x="13894" y="57"/>
                  </a:lnTo>
                  <a:lnTo>
                    <a:pt x="13836" y="0"/>
                  </a:lnTo>
                  <a:close/>
                </a:path>
              </a:pathLst>
            </a:cu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293" name="Freeform 10"/>
            <p:cNvSpPr>
              <a:spLocks/>
            </p:cNvSpPr>
            <p:nvPr/>
          </p:nvSpPr>
          <p:spPr bwMode="auto">
            <a:xfrm>
              <a:off x="2542" y="753"/>
              <a:ext cx="59" cy="34"/>
            </a:xfrm>
            <a:custGeom>
              <a:avLst/>
              <a:gdLst>
                <a:gd name="T0" fmla="*/ 0 w 862"/>
                <a:gd name="T1" fmla="*/ 0 h 512"/>
                <a:gd name="T2" fmla="*/ 0 w 862"/>
                <a:gd name="T3" fmla="*/ 0 h 512"/>
                <a:gd name="T4" fmla="*/ 0 w 862"/>
                <a:gd name="T5" fmla="*/ 0 h 512"/>
                <a:gd name="T6" fmla="*/ 0 w 862"/>
                <a:gd name="T7" fmla="*/ 0 h 512"/>
                <a:gd name="T8" fmla="*/ 0 w 862"/>
                <a:gd name="T9" fmla="*/ 0 h 512"/>
                <a:gd name="T10" fmla="*/ 0 w 862"/>
                <a:gd name="T11" fmla="*/ 0 h 512"/>
                <a:gd name="T12" fmla="*/ 0 w 862"/>
                <a:gd name="T13" fmla="*/ 0 h 512"/>
                <a:gd name="T14" fmla="*/ 0 w 862"/>
                <a:gd name="T15" fmla="*/ 0 h 512"/>
                <a:gd name="T16" fmla="*/ 0 w 862"/>
                <a:gd name="T17" fmla="*/ 0 h 512"/>
                <a:gd name="T18" fmla="*/ 0 w 862"/>
                <a:gd name="T19" fmla="*/ 0 h 512"/>
                <a:gd name="T20" fmla="*/ 0 w 862"/>
                <a:gd name="T21" fmla="*/ 0 h 512"/>
                <a:gd name="T22" fmla="*/ 0 w 862"/>
                <a:gd name="T23" fmla="*/ 0 h 512"/>
                <a:gd name="T24" fmla="*/ 0 w 862"/>
                <a:gd name="T25" fmla="*/ 0 h 512"/>
                <a:gd name="T26" fmla="*/ 0 w 862"/>
                <a:gd name="T27" fmla="*/ 0 h 512"/>
                <a:gd name="T28" fmla="*/ 0 w 862"/>
                <a:gd name="T29" fmla="*/ 0 h 512"/>
                <a:gd name="T30" fmla="*/ 0 w 862"/>
                <a:gd name="T31" fmla="*/ 0 h 512"/>
                <a:gd name="T32" fmla="*/ 0 w 862"/>
                <a:gd name="T33" fmla="*/ 0 h 512"/>
                <a:gd name="T34" fmla="*/ 0 w 862"/>
                <a:gd name="T35" fmla="*/ 0 h 512"/>
                <a:gd name="T36" fmla="*/ 0 w 862"/>
                <a:gd name="T37" fmla="*/ 0 h 512"/>
                <a:gd name="T38" fmla="*/ 0 w 862"/>
                <a:gd name="T39" fmla="*/ 0 h 512"/>
                <a:gd name="T40" fmla="*/ 0 w 862"/>
                <a:gd name="T41" fmla="*/ 0 h 512"/>
                <a:gd name="T42" fmla="*/ 0 w 862"/>
                <a:gd name="T43" fmla="*/ 0 h 512"/>
                <a:gd name="T44" fmla="*/ 0 w 862"/>
                <a:gd name="T45" fmla="*/ 0 h 512"/>
                <a:gd name="T46" fmla="*/ 0 w 862"/>
                <a:gd name="T47" fmla="*/ 0 h 512"/>
                <a:gd name="T48" fmla="*/ 0 w 862"/>
                <a:gd name="T49" fmla="*/ 0 h 512"/>
                <a:gd name="T50" fmla="*/ 0 w 862"/>
                <a:gd name="T51" fmla="*/ 0 h 512"/>
                <a:gd name="T52" fmla="*/ 0 w 862"/>
                <a:gd name="T53" fmla="*/ 0 h 512"/>
                <a:gd name="T54" fmla="*/ 0 w 862"/>
                <a:gd name="T55" fmla="*/ 0 h 512"/>
                <a:gd name="T56" fmla="*/ 0 w 862"/>
                <a:gd name="T57" fmla="*/ 0 h 512"/>
                <a:gd name="T58" fmla="*/ 0 w 862"/>
                <a:gd name="T59" fmla="*/ 0 h 512"/>
                <a:gd name="T60" fmla="*/ 0 w 862"/>
                <a:gd name="T61" fmla="*/ 0 h 512"/>
                <a:gd name="T62" fmla="*/ 0 w 862"/>
                <a:gd name="T63" fmla="*/ 0 h 512"/>
                <a:gd name="T64" fmla="*/ 0 w 862"/>
                <a:gd name="T65" fmla="*/ 0 h 512"/>
                <a:gd name="T66" fmla="*/ 0 w 862"/>
                <a:gd name="T67" fmla="*/ 0 h 512"/>
                <a:gd name="T68" fmla="*/ 0 w 862"/>
                <a:gd name="T69" fmla="*/ 0 h 512"/>
                <a:gd name="T70" fmla="*/ 0 w 862"/>
                <a:gd name="T71" fmla="*/ 0 h 512"/>
                <a:gd name="T72" fmla="*/ 0 w 862"/>
                <a:gd name="T73" fmla="*/ 0 h 512"/>
                <a:gd name="T74" fmla="*/ 0 w 862"/>
                <a:gd name="T75" fmla="*/ 0 h 512"/>
                <a:gd name="T76" fmla="*/ 0 w 862"/>
                <a:gd name="T77" fmla="*/ 0 h 512"/>
                <a:gd name="T78" fmla="*/ 0 w 862"/>
                <a:gd name="T79" fmla="*/ 0 h 512"/>
                <a:gd name="T80" fmla="*/ 0 w 862"/>
                <a:gd name="T81" fmla="*/ 0 h 512"/>
                <a:gd name="T82" fmla="*/ 0 w 862"/>
                <a:gd name="T83" fmla="*/ 0 h 512"/>
                <a:gd name="T84" fmla="*/ 0 w 862"/>
                <a:gd name="T85" fmla="*/ 0 h 512"/>
                <a:gd name="T86" fmla="*/ 0 w 862"/>
                <a:gd name="T87" fmla="*/ 0 h 512"/>
                <a:gd name="T88" fmla="*/ 0 w 862"/>
                <a:gd name="T89" fmla="*/ 0 h 51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62"/>
                <a:gd name="T136" fmla="*/ 0 h 512"/>
                <a:gd name="T137" fmla="*/ 862 w 862"/>
                <a:gd name="T138" fmla="*/ 512 h 51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62" h="512">
                  <a:moveTo>
                    <a:pt x="858" y="359"/>
                  </a:moveTo>
                  <a:lnTo>
                    <a:pt x="860" y="373"/>
                  </a:lnTo>
                  <a:lnTo>
                    <a:pt x="862" y="386"/>
                  </a:lnTo>
                  <a:lnTo>
                    <a:pt x="859" y="398"/>
                  </a:lnTo>
                  <a:lnTo>
                    <a:pt x="856" y="409"/>
                  </a:lnTo>
                  <a:lnTo>
                    <a:pt x="851" y="420"/>
                  </a:lnTo>
                  <a:lnTo>
                    <a:pt x="843" y="429"/>
                  </a:lnTo>
                  <a:lnTo>
                    <a:pt x="834" y="438"/>
                  </a:lnTo>
                  <a:lnTo>
                    <a:pt x="822" y="446"/>
                  </a:lnTo>
                  <a:lnTo>
                    <a:pt x="808" y="454"/>
                  </a:lnTo>
                  <a:lnTo>
                    <a:pt x="793" y="461"/>
                  </a:lnTo>
                  <a:lnTo>
                    <a:pt x="775" y="468"/>
                  </a:lnTo>
                  <a:lnTo>
                    <a:pt x="755" y="473"/>
                  </a:lnTo>
                  <a:lnTo>
                    <a:pt x="733" y="479"/>
                  </a:lnTo>
                  <a:lnTo>
                    <a:pt x="709" y="483"/>
                  </a:lnTo>
                  <a:lnTo>
                    <a:pt x="683" y="486"/>
                  </a:lnTo>
                  <a:lnTo>
                    <a:pt x="655" y="489"/>
                  </a:lnTo>
                  <a:lnTo>
                    <a:pt x="407" y="510"/>
                  </a:lnTo>
                  <a:lnTo>
                    <a:pt x="383" y="512"/>
                  </a:lnTo>
                  <a:lnTo>
                    <a:pt x="358" y="512"/>
                  </a:lnTo>
                  <a:lnTo>
                    <a:pt x="333" y="512"/>
                  </a:lnTo>
                  <a:lnTo>
                    <a:pt x="310" y="510"/>
                  </a:lnTo>
                  <a:lnTo>
                    <a:pt x="287" y="508"/>
                  </a:lnTo>
                  <a:lnTo>
                    <a:pt x="265" y="503"/>
                  </a:lnTo>
                  <a:lnTo>
                    <a:pt x="242" y="499"/>
                  </a:lnTo>
                  <a:lnTo>
                    <a:pt x="221" y="494"/>
                  </a:lnTo>
                  <a:lnTo>
                    <a:pt x="200" y="486"/>
                  </a:lnTo>
                  <a:lnTo>
                    <a:pt x="182" y="480"/>
                  </a:lnTo>
                  <a:lnTo>
                    <a:pt x="166" y="471"/>
                  </a:lnTo>
                  <a:lnTo>
                    <a:pt x="152" y="463"/>
                  </a:lnTo>
                  <a:lnTo>
                    <a:pt x="139" y="454"/>
                  </a:lnTo>
                  <a:lnTo>
                    <a:pt x="129" y="444"/>
                  </a:lnTo>
                  <a:lnTo>
                    <a:pt x="125" y="440"/>
                  </a:lnTo>
                  <a:lnTo>
                    <a:pt x="122" y="435"/>
                  </a:lnTo>
                  <a:lnTo>
                    <a:pt x="119" y="429"/>
                  </a:lnTo>
                  <a:lnTo>
                    <a:pt x="116" y="424"/>
                  </a:lnTo>
                  <a:lnTo>
                    <a:pt x="5" y="153"/>
                  </a:lnTo>
                  <a:lnTo>
                    <a:pt x="3" y="148"/>
                  </a:lnTo>
                  <a:lnTo>
                    <a:pt x="2" y="142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2" y="126"/>
                  </a:lnTo>
                  <a:lnTo>
                    <a:pt x="3" y="122"/>
                  </a:lnTo>
                  <a:lnTo>
                    <a:pt x="4" y="116"/>
                  </a:lnTo>
                  <a:lnTo>
                    <a:pt x="6" y="111"/>
                  </a:lnTo>
                  <a:lnTo>
                    <a:pt x="12" y="100"/>
                  </a:lnTo>
                  <a:lnTo>
                    <a:pt x="21" y="91"/>
                  </a:lnTo>
                  <a:lnTo>
                    <a:pt x="33" y="81"/>
                  </a:lnTo>
                  <a:lnTo>
                    <a:pt x="46" y="71"/>
                  </a:lnTo>
                  <a:lnTo>
                    <a:pt x="61" y="63"/>
                  </a:lnTo>
                  <a:lnTo>
                    <a:pt x="78" y="54"/>
                  </a:lnTo>
                  <a:lnTo>
                    <a:pt x="96" y="47"/>
                  </a:lnTo>
                  <a:lnTo>
                    <a:pt x="115" y="40"/>
                  </a:lnTo>
                  <a:lnTo>
                    <a:pt x="137" y="35"/>
                  </a:lnTo>
                  <a:lnTo>
                    <a:pt x="158" y="30"/>
                  </a:lnTo>
                  <a:lnTo>
                    <a:pt x="183" y="27"/>
                  </a:lnTo>
                  <a:lnTo>
                    <a:pt x="208" y="24"/>
                  </a:lnTo>
                  <a:lnTo>
                    <a:pt x="456" y="3"/>
                  </a:lnTo>
                  <a:lnTo>
                    <a:pt x="485" y="1"/>
                  </a:lnTo>
                  <a:lnTo>
                    <a:pt x="512" y="0"/>
                  </a:lnTo>
                  <a:lnTo>
                    <a:pt x="537" y="0"/>
                  </a:lnTo>
                  <a:lnTo>
                    <a:pt x="561" y="0"/>
                  </a:lnTo>
                  <a:lnTo>
                    <a:pt x="585" y="3"/>
                  </a:lnTo>
                  <a:lnTo>
                    <a:pt x="606" y="6"/>
                  </a:lnTo>
                  <a:lnTo>
                    <a:pt x="626" y="10"/>
                  </a:lnTo>
                  <a:lnTo>
                    <a:pt x="646" y="14"/>
                  </a:lnTo>
                  <a:lnTo>
                    <a:pt x="663" y="21"/>
                  </a:lnTo>
                  <a:lnTo>
                    <a:pt x="679" y="27"/>
                  </a:lnTo>
                  <a:lnTo>
                    <a:pt x="694" y="36"/>
                  </a:lnTo>
                  <a:lnTo>
                    <a:pt x="707" y="44"/>
                  </a:lnTo>
                  <a:lnTo>
                    <a:pt x="719" y="54"/>
                  </a:lnTo>
                  <a:lnTo>
                    <a:pt x="729" y="65"/>
                  </a:lnTo>
                  <a:lnTo>
                    <a:pt x="739" y="77"/>
                  </a:lnTo>
                  <a:lnTo>
                    <a:pt x="748" y="90"/>
                  </a:lnTo>
                  <a:lnTo>
                    <a:pt x="623" y="100"/>
                  </a:lnTo>
                  <a:lnTo>
                    <a:pt x="618" y="94"/>
                  </a:lnTo>
                  <a:lnTo>
                    <a:pt x="612" y="89"/>
                  </a:lnTo>
                  <a:lnTo>
                    <a:pt x="607" y="83"/>
                  </a:lnTo>
                  <a:lnTo>
                    <a:pt x="601" y="78"/>
                  </a:lnTo>
                  <a:lnTo>
                    <a:pt x="593" y="73"/>
                  </a:lnTo>
                  <a:lnTo>
                    <a:pt x="586" y="69"/>
                  </a:lnTo>
                  <a:lnTo>
                    <a:pt x="577" y="66"/>
                  </a:lnTo>
                  <a:lnTo>
                    <a:pt x="568" y="64"/>
                  </a:lnTo>
                  <a:lnTo>
                    <a:pt x="549" y="58"/>
                  </a:lnTo>
                  <a:lnTo>
                    <a:pt x="528" y="56"/>
                  </a:lnTo>
                  <a:lnTo>
                    <a:pt x="504" y="56"/>
                  </a:lnTo>
                  <a:lnTo>
                    <a:pt x="478" y="57"/>
                  </a:lnTo>
                  <a:lnTo>
                    <a:pt x="354" y="68"/>
                  </a:lnTo>
                  <a:lnTo>
                    <a:pt x="342" y="69"/>
                  </a:lnTo>
                  <a:lnTo>
                    <a:pt x="330" y="70"/>
                  </a:lnTo>
                  <a:lnTo>
                    <a:pt x="319" y="73"/>
                  </a:lnTo>
                  <a:lnTo>
                    <a:pt x="309" y="76"/>
                  </a:lnTo>
                  <a:lnTo>
                    <a:pt x="299" y="79"/>
                  </a:lnTo>
                  <a:lnTo>
                    <a:pt x="289" y="82"/>
                  </a:lnTo>
                  <a:lnTo>
                    <a:pt x="281" y="86"/>
                  </a:lnTo>
                  <a:lnTo>
                    <a:pt x="273" y="91"/>
                  </a:lnTo>
                  <a:lnTo>
                    <a:pt x="267" y="96"/>
                  </a:lnTo>
                  <a:lnTo>
                    <a:pt x="260" y="100"/>
                  </a:lnTo>
                  <a:lnTo>
                    <a:pt x="256" y="106"/>
                  </a:lnTo>
                  <a:lnTo>
                    <a:pt x="253" y="111"/>
                  </a:lnTo>
                  <a:lnTo>
                    <a:pt x="251" y="116"/>
                  </a:lnTo>
                  <a:lnTo>
                    <a:pt x="250" y="121"/>
                  </a:lnTo>
                  <a:lnTo>
                    <a:pt x="251" y="126"/>
                  </a:lnTo>
                  <a:lnTo>
                    <a:pt x="252" y="131"/>
                  </a:lnTo>
                  <a:lnTo>
                    <a:pt x="363" y="402"/>
                  </a:lnTo>
                  <a:lnTo>
                    <a:pt x="367" y="408"/>
                  </a:lnTo>
                  <a:lnTo>
                    <a:pt x="370" y="413"/>
                  </a:lnTo>
                  <a:lnTo>
                    <a:pt x="375" y="417"/>
                  </a:lnTo>
                  <a:lnTo>
                    <a:pt x="381" y="422"/>
                  </a:lnTo>
                  <a:lnTo>
                    <a:pt x="388" y="426"/>
                  </a:lnTo>
                  <a:lnTo>
                    <a:pt x="396" y="430"/>
                  </a:lnTo>
                  <a:lnTo>
                    <a:pt x="405" y="434"/>
                  </a:lnTo>
                  <a:lnTo>
                    <a:pt x="415" y="437"/>
                  </a:lnTo>
                  <a:lnTo>
                    <a:pt x="426" y="440"/>
                  </a:lnTo>
                  <a:lnTo>
                    <a:pt x="437" y="442"/>
                  </a:lnTo>
                  <a:lnTo>
                    <a:pt x="448" y="444"/>
                  </a:lnTo>
                  <a:lnTo>
                    <a:pt x="460" y="445"/>
                  </a:lnTo>
                  <a:lnTo>
                    <a:pt x="472" y="446"/>
                  </a:lnTo>
                  <a:lnTo>
                    <a:pt x="485" y="446"/>
                  </a:lnTo>
                  <a:lnTo>
                    <a:pt x="496" y="446"/>
                  </a:lnTo>
                  <a:lnTo>
                    <a:pt x="509" y="445"/>
                  </a:lnTo>
                  <a:lnTo>
                    <a:pt x="633" y="435"/>
                  </a:lnTo>
                  <a:lnTo>
                    <a:pt x="659" y="431"/>
                  </a:lnTo>
                  <a:lnTo>
                    <a:pt x="680" y="427"/>
                  </a:lnTo>
                  <a:lnTo>
                    <a:pt x="690" y="425"/>
                  </a:lnTo>
                  <a:lnTo>
                    <a:pt x="698" y="422"/>
                  </a:lnTo>
                  <a:lnTo>
                    <a:pt x="706" y="417"/>
                  </a:lnTo>
                  <a:lnTo>
                    <a:pt x="713" y="414"/>
                  </a:lnTo>
                  <a:lnTo>
                    <a:pt x="719" y="410"/>
                  </a:lnTo>
                  <a:lnTo>
                    <a:pt x="724" y="406"/>
                  </a:lnTo>
                  <a:lnTo>
                    <a:pt x="728" y="400"/>
                  </a:lnTo>
                  <a:lnTo>
                    <a:pt x="732" y="395"/>
                  </a:lnTo>
                  <a:lnTo>
                    <a:pt x="734" y="389"/>
                  </a:lnTo>
                  <a:lnTo>
                    <a:pt x="735" y="383"/>
                  </a:lnTo>
                  <a:lnTo>
                    <a:pt x="735" y="378"/>
                  </a:lnTo>
                  <a:lnTo>
                    <a:pt x="735" y="370"/>
                  </a:lnTo>
                  <a:lnTo>
                    <a:pt x="858" y="359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294" name="Freeform 11"/>
            <p:cNvSpPr>
              <a:spLocks noEditPoints="1"/>
            </p:cNvSpPr>
            <p:nvPr/>
          </p:nvSpPr>
          <p:spPr bwMode="auto">
            <a:xfrm>
              <a:off x="2617" y="751"/>
              <a:ext cx="55" cy="34"/>
            </a:xfrm>
            <a:custGeom>
              <a:avLst/>
              <a:gdLst>
                <a:gd name="T0" fmla="*/ 0 w 802"/>
                <a:gd name="T1" fmla="*/ 0 h 509"/>
                <a:gd name="T2" fmla="*/ 0 w 802"/>
                <a:gd name="T3" fmla="*/ 0 h 509"/>
                <a:gd name="T4" fmla="*/ 0 w 802"/>
                <a:gd name="T5" fmla="*/ 0 h 509"/>
                <a:gd name="T6" fmla="*/ 0 w 802"/>
                <a:gd name="T7" fmla="*/ 0 h 509"/>
                <a:gd name="T8" fmla="*/ 0 w 802"/>
                <a:gd name="T9" fmla="*/ 0 h 509"/>
                <a:gd name="T10" fmla="*/ 0 w 802"/>
                <a:gd name="T11" fmla="*/ 0 h 509"/>
                <a:gd name="T12" fmla="*/ 0 w 802"/>
                <a:gd name="T13" fmla="*/ 0 h 509"/>
                <a:gd name="T14" fmla="*/ 0 w 802"/>
                <a:gd name="T15" fmla="*/ 0 h 509"/>
                <a:gd name="T16" fmla="*/ 0 w 802"/>
                <a:gd name="T17" fmla="*/ 0 h 509"/>
                <a:gd name="T18" fmla="*/ 0 w 802"/>
                <a:gd name="T19" fmla="*/ 0 h 509"/>
                <a:gd name="T20" fmla="*/ 0 w 802"/>
                <a:gd name="T21" fmla="*/ 0 h 509"/>
                <a:gd name="T22" fmla="*/ 0 w 802"/>
                <a:gd name="T23" fmla="*/ 0 h 509"/>
                <a:gd name="T24" fmla="*/ 0 w 802"/>
                <a:gd name="T25" fmla="*/ 0 h 509"/>
                <a:gd name="T26" fmla="*/ 0 w 802"/>
                <a:gd name="T27" fmla="*/ 0 h 509"/>
                <a:gd name="T28" fmla="*/ 0 w 802"/>
                <a:gd name="T29" fmla="*/ 0 h 509"/>
                <a:gd name="T30" fmla="*/ 0 w 802"/>
                <a:gd name="T31" fmla="*/ 0 h 509"/>
                <a:gd name="T32" fmla="*/ 0 w 802"/>
                <a:gd name="T33" fmla="*/ 0 h 509"/>
                <a:gd name="T34" fmla="*/ 0 w 802"/>
                <a:gd name="T35" fmla="*/ 0 h 509"/>
                <a:gd name="T36" fmla="*/ 0 w 802"/>
                <a:gd name="T37" fmla="*/ 0 h 509"/>
                <a:gd name="T38" fmla="*/ 0 w 802"/>
                <a:gd name="T39" fmla="*/ 0 h 509"/>
                <a:gd name="T40" fmla="*/ 0 w 802"/>
                <a:gd name="T41" fmla="*/ 0 h 509"/>
                <a:gd name="T42" fmla="*/ 0 w 802"/>
                <a:gd name="T43" fmla="*/ 0 h 509"/>
                <a:gd name="T44" fmla="*/ 0 w 802"/>
                <a:gd name="T45" fmla="*/ 0 h 509"/>
                <a:gd name="T46" fmla="*/ 0 w 802"/>
                <a:gd name="T47" fmla="*/ 0 h 509"/>
                <a:gd name="T48" fmla="*/ 0 w 802"/>
                <a:gd name="T49" fmla="*/ 0 h 509"/>
                <a:gd name="T50" fmla="*/ 0 w 802"/>
                <a:gd name="T51" fmla="*/ 0 h 509"/>
                <a:gd name="T52" fmla="*/ 0 w 802"/>
                <a:gd name="T53" fmla="*/ 0 h 509"/>
                <a:gd name="T54" fmla="*/ 0 w 802"/>
                <a:gd name="T55" fmla="*/ 0 h 509"/>
                <a:gd name="T56" fmla="*/ 0 w 802"/>
                <a:gd name="T57" fmla="*/ 0 h 509"/>
                <a:gd name="T58" fmla="*/ 0 w 802"/>
                <a:gd name="T59" fmla="*/ 0 h 509"/>
                <a:gd name="T60" fmla="*/ 0 w 802"/>
                <a:gd name="T61" fmla="*/ 0 h 509"/>
                <a:gd name="T62" fmla="*/ 0 w 802"/>
                <a:gd name="T63" fmla="*/ 0 h 509"/>
                <a:gd name="T64" fmla="*/ 0 w 802"/>
                <a:gd name="T65" fmla="*/ 0 h 509"/>
                <a:gd name="T66" fmla="*/ 0 w 802"/>
                <a:gd name="T67" fmla="*/ 0 h 509"/>
                <a:gd name="T68" fmla="*/ 0 w 802"/>
                <a:gd name="T69" fmla="*/ 0 h 509"/>
                <a:gd name="T70" fmla="*/ 0 w 802"/>
                <a:gd name="T71" fmla="*/ 0 h 509"/>
                <a:gd name="T72" fmla="*/ 0 w 802"/>
                <a:gd name="T73" fmla="*/ 0 h 509"/>
                <a:gd name="T74" fmla="*/ 0 w 802"/>
                <a:gd name="T75" fmla="*/ 0 h 50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02"/>
                <a:gd name="T115" fmla="*/ 0 h 509"/>
                <a:gd name="T116" fmla="*/ 802 w 802"/>
                <a:gd name="T117" fmla="*/ 509 h 50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02" h="509">
                  <a:moveTo>
                    <a:pt x="49" y="509"/>
                  </a:moveTo>
                  <a:lnTo>
                    <a:pt x="1" y="126"/>
                  </a:lnTo>
                  <a:lnTo>
                    <a:pt x="0" y="120"/>
                  </a:lnTo>
                  <a:lnTo>
                    <a:pt x="0" y="115"/>
                  </a:lnTo>
                  <a:lnTo>
                    <a:pt x="1" y="110"/>
                  </a:lnTo>
                  <a:lnTo>
                    <a:pt x="2" y="104"/>
                  </a:lnTo>
                  <a:lnTo>
                    <a:pt x="4" y="99"/>
                  </a:lnTo>
                  <a:lnTo>
                    <a:pt x="6" y="93"/>
                  </a:lnTo>
                  <a:lnTo>
                    <a:pt x="10" y="88"/>
                  </a:lnTo>
                  <a:lnTo>
                    <a:pt x="14" y="83"/>
                  </a:lnTo>
                  <a:lnTo>
                    <a:pt x="22" y="73"/>
                  </a:lnTo>
                  <a:lnTo>
                    <a:pt x="34" y="63"/>
                  </a:lnTo>
                  <a:lnTo>
                    <a:pt x="48" y="55"/>
                  </a:lnTo>
                  <a:lnTo>
                    <a:pt x="64" y="46"/>
                  </a:lnTo>
                  <a:lnTo>
                    <a:pt x="83" y="38"/>
                  </a:lnTo>
                  <a:lnTo>
                    <a:pt x="102" y="30"/>
                  </a:lnTo>
                  <a:lnTo>
                    <a:pt x="121" y="25"/>
                  </a:lnTo>
                  <a:lnTo>
                    <a:pt x="143" y="19"/>
                  </a:lnTo>
                  <a:lnTo>
                    <a:pt x="165" y="15"/>
                  </a:lnTo>
                  <a:lnTo>
                    <a:pt x="188" y="12"/>
                  </a:lnTo>
                  <a:lnTo>
                    <a:pt x="213" y="10"/>
                  </a:lnTo>
                  <a:lnTo>
                    <a:pt x="237" y="7"/>
                  </a:lnTo>
                  <a:lnTo>
                    <a:pt x="488" y="0"/>
                  </a:lnTo>
                  <a:lnTo>
                    <a:pt x="514" y="0"/>
                  </a:lnTo>
                  <a:lnTo>
                    <a:pt x="539" y="1"/>
                  </a:lnTo>
                  <a:lnTo>
                    <a:pt x="563" y="2"/>
                  </a:lnTo>
                  <a:lnTo>
                    <a:pt x="585" y="5"/>
                  </a:lnTo>
                  <a:lnTo>
                    <a:pt x="608" y="10"/>
                  </a:lnTo>
                  <a:lnTo>
                    <a:pt x="629" y="14"/>
                  </a:lnTo>
                  <a:lnTo>
                    <a:pt x="649" y="20"/>
                  </a:lnTo>
                  <a:lnTo>
                    <a:pt x="670" y="27"/>
                  </a:lnTo>
                  <a:lnTo>
                    <a:pt x="688" y="34"/>
                  </a:lnTo>
                  <a:lnTo>
                    <a:pt x="704" y="43"/>
                  </a:lnTo>
                  <a:lnTo>
                    <a:pt x="718" y="52"/>
                  </a:lnTo>
                  <a:lnTo>
                    <a:pt x="730" y="61"/>
                  </a:lnTo>
                  <a:lnTo>
                    <a:pt x="739" y="71"/>
                  </a:lnTo>
                  <a:lnTo>
                    <a:pt x="746" y="81"/>
                  </a:lnTo>
                  <a:lnTo>
                    <a:pt x="750" y="91"/>
                  </a:lnTo>
                  <a:lnTo>
                    <a:pt x="754" y="102"/>
                  </a:lnTo>
                  <a:lnTo>
                    <a:pt x="802" y="486"/>
                  </a:lnTo>
                  <a:lnTo>
                    <a:pt x="552" y="494"/>
                  </a:lnTo>
                  <a:lnTo>
                    <a:pt x="524" y="274"/>
                  </a:lnTo>
                  <a:lnTo>
                    <a:pt x="272" y="283"/>
                  </a:lnTo>
                  <a:lnTo>
                    <a:pt x="301" y="502"/>
                  </a:lnTo>
                  <a:lnTo>
                    <a:pt x="49" y="509"/>
                  </a:lnTo>
                  <a:close/>
                  <a:moveTo>
                    <a:pt x="265" y="228"/>
                  </a:moveTo>
                  <a:lnTo>
                    <a:pt x="516" y="219"/>
                  </a:lnTo>
                  <a:lnTo>
                    <a:pt x="502" y="110"/>
                  </a:lnTo>
                  <a:lnTo>
                    <a:pt x="501" y="104"/>
                  </a:lnTo>
                  <a:lnTo>
                    <a:pt x="499" y="99"/>
                  </a:lnTo>
                  <a:lnTo>
                    <a:pt x="495" y="95"/>
                  </a:lnTo>
                  <a:lnTo>
                    <a:pt x="491" y="89"/>
                  </a:lnTo>
                  <a:lnTo>
                    <a:pt x="485" y="85"/>
                  </a:lnTo>
                  <a:lnTo>
                    <a:pt x="478" y="81"/>
                  </a:lnTo>
                  <a:lnTo>
                    <a:pt x="470" y="76"/>
                  </a:lnTo>
                  <a:lnTo>
                    <a:pt x="461" y="72"/>
                  </a:lnTo>
                  <a:lnTo>
                    <a:pt x="451" y="69"/>
                  </a:lnTo>
                  <a:lnTo>
                    <a:pt x="440" y="66"/>
                  </a:lnTo>
                  <a:lnTo>
                    <a:pt x="429" y="63"/>
                  </a:lnTo>
                  <a:lnTo>
                    <a:pt x="419" y="61"/>
                  </a:lnTo>
                  <a:lnTo>
                    <a:pt x="395" y="59"/>
                  </a:lnTo>
                  <a:lnTo>
                    <a:pt x="370" y="59"/>
                  </a:lnTo>
                  <a:lnTo>
                    <a:pt x="346" y="61"/>
                  </a:lnTo>
                  <a:lnTo>
                    <a:pt x="323" y="64"/>
                  </a:lnTo>
                  <a:lnTo>
                    <a:pt x="312" y="68"/>
                  </a:lnTo>
                  <a:lnTo>
                    <a:pt x="302" y="71"/>
                  </a:lnTo>
                  <a:lnTo>
                    <a:pt x="292" y="74"/>
                  </a:lnTo>
                  <a:lnTo>
                    <a:pt x="283" y="78"/>
                  </a:lnTo>
                  <a:lnTo>
                    <a:pt x="275" y="83"/>
                  </a:lnTo>
                  <a:lnTo>
                    <a:pt x="268" y="87"/>
                  </a:lnTo>
                  <a:lnTo>
                    <a:pt x="262" y="91"/>
                  </a:lnTo>
                  <a:lnTo>
                    <a:pt x="258" y="97"/>
                  </a:lnTo>
                  <a:lnTo>
                    <a:pt x="254" y="102"/>
                  </a:lnTo>
                  <a:lnTo>
                    <a:pt x="252" y="106"/>
                  </a:lnTo>
                  <a:lnTo>
                    <a:pt x="251" y="112"/>
                  </a:lnTo>
                  <a:lnTo>
                    <a:pt x="251" y="117"/>
                  </a:lnTo>
                  <a:lnTo>
                    <a:pt x="265" y="228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295" name="Freeform 12"/>
            <p:cNvSpPr>
              <a:spLocks/>
            </p:cNvSpPr>
            <p:nvPr/>
          </p:nvSpPr>
          <p:spPr bwMode="auto">
            <a:xfrm>
              <a:off x="2697" y="750"/>
              <a:ext cx="19" cy="33"/>
            </a:xfrm>
            <a:custGeom>
              <a:avLst/>
              <a:gdLst>
                <a:gd name="T0" fmla="*/ 0 w 275"/>
                <a:gd name="T1" fmla="*/ 0 h 499"/>
                <a:gd name="T2" fmla="*/ 0 w 275"/>
                <a:gd name="T3" fmla="*/ 0 h 499"/>
                <a:gd name="T4" fmla="*/ 0 w 275"/>
                <a:gd name="T5" fmla="*/ 0 h 499"/>
                <a:gd name="T6" fmla="*/ 0 w 275"/>
                <a:gd name="T7" fmla="*/ 0 h 499"/>
                <a:gd name="T8" fmla="*/ 0 w 275"/>
                <a:gd name="T9" fmla="*/ 0 h 4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5"/>
                <a:gd name="T16" fmla="*/ 0 h 499"/>
                <a:gd name="T17" fmla="*/ 275 w 275"/>
                <a:gd name="T18" fmla="*/ 499 h 4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5" h="499">
                  <a:moveTo>
                    <a:pt x="24" y="499"/>
                  </a:moveTo>
                  <a:lnTo>
                    <a:pt x="0" y="3"/>
                  </a:lnTo>
                  <a:lnTo>
                    <a:pt x="251" y="0"/>
                  </a:lnTo>
                  <a:lnTo>
                    <a:pt x="275" y="495"/>
                  </a:lnTo>
                  <a:lnTo>
                    <a:pt x="24" y="499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296" name="Freeform 13"/>
            <p:cNvSpPr>
              <a:spLocks noEditPoints="1"/>
            </p:cNvSpPr>
            <p:nvPr/>
          </p:nvSpPr>
          <p:spPr bwMode="auto">
            <a:xfrm>
              <a:off x="2742" y="752"/>
              <a:ext cx="55" cy="33"/>
            </a:xfrm>
            <a:custGeom>
              <a:avLst/>
              <a:gdLst>
                <a:gd name="T0" fmla="*/ 0 w 812"/>
                <a:gd name="T1" fmla="*/ 0 h 512"/>
                <a:gd name="T2" fmla="*/ 0 w 812"/>
                <a:gd name="T3" fmla="*/ 0 h 512"/>
                <a:gd name="T4" fmla="*/ 0 w 812"/>
                <a:gd name="T5" fmla="*/ 0 h 512"/>
                <a:gd name="T6" fmla="*/ 0 w 812"/>
                <a:gd name="T7" fmla="*/ 0 h 512"/>
                <a:gd name="T8" fmla="*/ 0 w 812"/>
                <a:gd name="T9" fmla="*/ 0 h 512"/>
                <a:gd name="T10" fmla="*/ 0 w 812"/>
                <a:gd name="T11" fmla="*/ 0 h 512"/>
                <a:gd name="T12" fmla="*/ 0 w 812"/>
                <a:gd name="T13" fmla="*/ 0 h 512"/>
                <a:gd name="T14" fmla="*/ 0 w 812"/>
                <a:gd name="T15" fmla="*/ 0 h 512"/>
                <a:gd name="T16" fmla="*/ 0 w 812"/>
                <a:gd name="T17" fmla="*/ 0 h 512"/>
                <a:gd name="T18" fmla="*/ 0 w 812"/>
                <a:gd name="T19" fmla="*/ 0 h 512"/>
                <a:gd name="T20" fmla="*/ 0 w 812"/>
                <a:gd name="T21" fmla="*/ 0 h 512"/>
                <a:gd name="T22" fmla="*/ 0 w 812"/>
                <a:gd name="T23" fmla="*/ 0 h 512"/>
                <a:gd name="T24" fmla="*/ 0 w 812"/>
                <a:gd name="T25" fmla="*/ 0 h 512"/>
                <a:gd name="T26" fmla="*/ 0 w 812"/>
                <a:gd name="T27" fmla="*/ 0 h 512"/>
                <a:gd name="T28" fmla="*/ 0 w 812"/>
                <a:gd name="T29" fmla="*/ 0 h 512"/>
                <a:gd name="T30" fmla="*/ 0 w 812"/>
                <a:gd name="T31" fmla="*/ 0 h 512"/>
                <a:gd name="T32" fmla="*/ 0 w 812"/>
                <a:gd name="T33" fmla="*/ 0 h 512"/>
                <a:gd name="T34" fmla="*/ 0 w 812"/>
                <a:gd name="T35" fmla="*/ 0 h 512"/>
                <a:gd name="T36" fmla="*/ 0 w 812"/>
                <a:gd name="T37" fmla="*/ 0 h 512"/>
                <a:gd name="T38" fmla="*/ 0 w 812"/>
                <a:gd name="T39" fmla="*/ 0 h 512"/>
                <a:gd name="T40" fmla="*/ 0 w 812"/>
                <a:gd name="T41" fmla="*/ 0 h 512"/>
                <a:gd name="T42" fmla="*/ 0 w 812"/>
                <a:gd name="T43" fmla="*/ 0 h 512"/>
                <a:gd name="T44" fmla="*/ 0 w 812"/>
                <a:gd name="T45" fmla="*/ 0 h 512"/>
                <a:gd name="T46" fmla="*/ 0 w 812"/>
                <a:gd name="T47" fmla="*/ 0 h 512"/>
                <a:gd name="T48" fmla="*/ 0 w 812"/>
                <a:gd name="T49" fmla="*/ 0 h 512"/>
                <a:gd name="T50" fmla="*/ 0 w 812"/>
                <a:gd name="T51" fmla="*/ 0 h 512"/>
                <a:gd name="T52" fmla="*/ 0 w 812"/>
                <a:gd name="T53" fmla="*/ 0 h 512"/>
                <a:gd name="T54" fmla="*/ 0 w 812"/>
                <a:gd name="T55" fmla="*/ 0 h 512"/>
                <a:gd name="T56" fmla="*/ 0 w 812"/>
                <a:gd name="T57" fmla="*/ 0 h 512"/>
                <a:gd name="T58" fmla="*/ 0 w 812"/>
                <a:gd name="T59" fmla="*/ 0 h 512"/>
                <a:gd name="T60" fmla="*/ 0 w 812"/>
                <a:gd name="T61" fmla="*/ 0 h 512"/>
                <a:gd name="T62" fmla="*/ 0 w 812"/>
                <a:gd name="T63" fmla="*/ 0 h 512"/>
                <a:gd name="T64" fmla="*/ 0 w 812"/>
                <a:gd name="T65" fmla="*/ 0 h 512"/>
                <a:gd name="T66" fmla="*/ 0 w 812"/>
                <a:gd name="T67" fmla="*/ 0 h 512"/>
                <a:gd name="T68" fmla="*/ 0 w 812"/>
                <a:gd name="T69" fmla="*/ 0 h 512"/>
                <a:gd name="T70" fmla="*/ 0 w 812"/>
                <a:gd name="T71" fmla="*/ 0 h 512"/>
                <a:gd name="T72" fmla="*/ 0 w 812"/>
                <a:gd name="T73" fmla="*/ 0 h 512"/>
                <a:gd name="T74" fmla="*/ 0 w 812"/>
                <a:gd name="T75" fmla="*/ 0 h 512"/>
                <a:gd name="T76" fmla="*/ 0 w 812"/>
                <a:gd name="T77" fmla="*/ 0 h 512"/>
                <a:gd name="T78" fmla="*/ 0 w 812"/>
                <a:gd name="T79" fmla="*/ 0 h 512"/>
                <a:gd name="T80" fmla="*/ 0 w 812"/>
                <a:gd name="T81" fmla="*/ 0 h 512"/>
                <a:gd name="T82" fmla="*/ 0 w 812"/>
                <a:gd name="T83" fmla="*/ 0 h 512"/>
                <a:gd name="T84" fmla="*/ 0 w 812"/>
                <a:gd name="T85" fmla="*/ 0 h 512"/>
                <a:gd name="T86" fmla="*/ 0 w 812"/>
                <a:gd name="T87" fmla="*/ 0 h 512"/>
                <a:gd name="T88" fmla="*/ 0 w 812"/>
                <a:gd name="T89" fmla="*/ 0 h 512"/>
                <a:gd name="T90" fmla="*/ 0 w 812"/>
                <a:gd name="T91" fmla="*/ 0 h 512"/>
                <a:gd name="T92" fmla="*/ 0 w 812"/>
                <a:gd name="T93" fmla="*/ 0 h 512"/>
                <a:gd name="T94" fmla="*/ 0 w 812"/>
                <a:gd name="T95" fmla="*/ 0 h 512"/>
                <a:gd name="T96" fmla="*/ 0 w 812"/>
                <a:gd name="T97" fmla="*/ 0 h 512"/>
                <a:gd name="T98" fmla="*/ 0 w 812"/>
                <a:gd name="T99" fmla="*/ 0 h 512"/>
                <a:gd name="T100" fmla="*/ 0 w 812"/>
                <a:gd name="T101" fmla="*/ 0 h 512"/>
                <a:gd name="T102" fmla="*/ 0 w 812"/>
                <a:gd name="T103" fmla="*/ 0 h 512"/>
                <a:gd name="T104" fmla="*/ 0 w 812"/>
                <a:gd name="T105" fmla="*/ 0 h 512"/>
                <a:gd name="T106" fmla="*/ 0 w 812"/>
                <a:gd name="T107" fmla="*/ 0 h 512"/>
                <a:gd name="T108" fmla="*/ 0 w 812"/>
                <a:gd name="T109" fmla="*/ 0 h 51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12"/>
                <a:gd name="T166" fmla="*/ 0 h 512"/>
                <a:gd name="T167" fmla="*/ 812 w 812"/>
                <a:gd name="T168" fmla="*/ 512 h 51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12" h="512">
                  <a:moveTo>
                    <a:pt x="0" y="495"/>
                  </a:moveTo>
                  <a:lnTo>
                    <a:pt x="76" y="0"/>
                  </a:lnTo>
                  <a:lnTo>
                    <a:pt x="578" y="12"/>
                  </a:lnTo>
                  <a:lnTo>
                    <a:pt x="602" y="13"/>
                  </a:lnTo>
                  <a:lnTo>
                    <a:pt x="627" y="15"/>
                  </a:lnTo>
                  <a:lnTo>
                    <a:pt x="650" y="18"/>
                  </a:lnTo>
                  <a:lnTo>
                    <a:pt x="672" y="21"/>
                  </a:lnTo>
                  <a:lnTo>
                    <a:pt x="692" y="27"/>
                  </a:lnTo>
                  <a:lnTo>
                    <a:pt x="713" y="33"/>
                  </a:lnTo>
                  <a:lnTo>
                    <a:pt x="731" y="40"/>
                  </a:lnTo>
                  <a:lnTo>
                    <a:pt x="749" y="48"/>
                  </a:lnTo>
                  <a:lnTo>
                    <a:pt x="765" y="57"/>
                  </a:lnTo>
                  <a:lnTo>
                    <a:pt x="779" y="65"/>
                  </a:lnTo>
                  <a:lnTo>
                    <a:pt x="790" y="75"/>
                  </a:lnTo>
                  <a:lnTo>
                    <a:pt x="799" y="85"/>
                  </a:lnTo>
                  <a:lnTo>
                    <a:pt x="803" y="90"/>
                  </a:lnTo>
                  <a:lnTo>
                    <a:pt x="806" y="94"/>
                  </a:lnTo>
                  <a:lnTo>
                    <a:pt x="808" y="100"/>
                  </a:lnTo>
                  <a:lnTo>
                    <a:pt x="810" y="105"/>
                  </a:lnTo>
                  <a:lnTo>
                    <a:pt x="812" y="111"/>
                  </a:lnTo>
                  <a:lnTo>
                    <a:pt x="812" y="116"/>
                  </a:lnTo>
                  <a:lnTo>
                    <a:pt x="812" y="121"/>
                  </a:lnTo>
                  <a:lnTo>
                    <a:pt x="812" y="127"/>
                  </a:lnTo>
                  <a:lnTo>
                    <a:pt x="806" y="157"/>
                  </a:lnTo>
                  <a:lnTo>
                    <a:pt x="804" y="165"/>
                  </a:lnTo>
                  <a:lnTo>
                    <a:pt x="800" y="175"/>
                  </a:lnTo>
                  <a:lnTo>
                    <a:pt x="794" y="184"/>
                  </a:lnTo>
                  <a:lnTo>
                    <a:pt x="787" y="192"/>
                  </a:lnTo>
                  <a:lnTo>
                    <a:pt x="777" y="201"/>
                  </a:lnTo>
                  <a:lnTo>
                    <a:pt x="767" y="209"/>
                  </a:lnTo>
                  <a:lnTo>
                    <a:pt x="754" y="218"/>
                  </a:lnTo>
                  <a:lnTo>
                    <a:pt x="739" y="227"/>
                  </a:lnTo>
                  <a:lnTo>
                    <a:pt x="721" y="234"/>
                  </a:lnTo>
                  <a:lnTo>
                    <a:pt x="702" y="241"/>
                  </a:lnTo>
                  <a:lnTo>
                    <a:pt x="681" y="246"/>
                  </a:lnTo>
                  <a:lnTo>
                    <a:pt x="657" y="250"/>
                  </a:lnTo>
                  <a:lnTo>
                    <a:pt x="631" y="254"/>
                  </a:lnTo>
                  <a:lnTo>
                    <a:pt x="603" y="256"/>
                  </a:lnTo>
                  <a:lnTo>
                    <a:pt x="573" y="257"/>
                  </a:lnTo>
                  <a:lnTo>
                    <a:pt x="540" y="256"/>
                  </a:lnTo>
                  <a:lnTo>
                    <a:pt x="666" y="259"/>
                  </a:lnTo>
                  <a:lnTo>
                    <a:pt x="690" y="260"/>
                  </a:lnTo>
                  <a:lnTo>
                    <a:pt x="713" y="264"/>
                  </a:lnTo>
                  <a:lnTo>
                    <a:pt x="723" y="266"/>
                  </a:lnTo>
                  <a:lnTo>
                    <a:pt x="733" y="270"/>
                  </a:lnTo>
                  <a:lnTo>
                    <a:pt x="742" y="273"/>
                  </a:lnTo>
                  <a:lnTo>
                    <a:pt x="752" y="277"/>
                  </a:lnTo>
                  <a:lnTo>
                    <a:pt x="759" y="281"/>
                  </a:lnTo>
                  <a:lnTo>
                    <a:pt x="767" y="286"/>
                  </a:lnTo>
                  <a:lnTo>
                    <a:pt x="772" y="291"/>
                  </a:lnTo>
                  <a:lnTo>
                    <a:pt x="776" y="295"/>
                  </a:lnTo>
                  <a:lnTo>
                    <a:pt x="779" y="301"/>
                  </a:lnTo>
                  <a:lnTo>
                    <a:pt x="782" y="306"/>
                  </a:lnTo>
                  <a:lnTo>
                    <a:pt x="783" y="312"/>
                  </a:lnTo>
                  <a:lnTo>
                    <a:pt x="783" y="317"/>
                  </a:lnTo>
                  <a:lnTo>
                    <a:pt x="753" y="512"/>
                  </a:lnTo>
                  <a:lnTo>
                    <a:pt x="502" y="506"/>
                  </a:lnTo>
                  <a:lnTo>
                    <a:pt x="527" y="341"/>
                  </a:lnTo>
                  <a:lnTo>
                    <a:pt x="527" y="335"/>
                  </a:lnTo>
                  <a:lnTo>
                    <a:pt x="527" y="330"/>
                  </a:lnTo>
                  <a:lnTo>
                    <a:pt x="525" y="326"/>
                  </a:lnTo>
                  <a:lnTo>
                    <a:pt x="522" y="320"/>
                  </a:lnTo>
                  <a:lnTo>
                    <a:pt x="516" y="315"/>
                  </a:lnTo>
                  <a:lnTo>
                    <a:pt x="511" y="311"/>
                  </a:lnTo>
                  <a:lnTo>
                    <a:pt x="505" y="306"/>
                  </a:lnTo>
                  <a:lnTo>
                    <a:pt x="496" y="302"/>
                  </a:lnTo>
                  <a:lnTo>
                    <a:pt x="487" y="298"/>
                  </a:lnTo>
                  <a:lnTo>
                    <a:pt x="478" y="294"/>
                  </a:lnTo>
                  <a:lnTo>
                    <a:pt x="468" y="291"/>
                  </a:lnTo>
                  <a:lnTo>
                    <a:pt x="457" y="288"/>
                  </a:lnTo>
                  <a:lnTo>
                    <a:pt x="435" y="285"/>
                  </a:lnTo>
                  <a:lnTo>
                    <a:pt x="410" y="284"/>
                  </a:lnTo>
                  <a:lnTo>
                    <a:pt x="285" y="280"/>
                  </a:lnTo>
                  <a:lnTo>
                    <a:pt x="251" y="501"/>
                  </a:lnTo>
                  <a:lnTo>
                    <a:pt x="0" y="495"/>
                  </a:lnTo>
                  <a:close/>
                  <a:moveTo>
                    <a:pt x="293" y="226"/>
                  </a:moveTo>
                  <a:lnTo>
                    <a:pt x="419" y="229"/>
                  </a:lnTo>
                  <a:lnTo>
                    <a:pt x="431" y="229"/>
                  </a:lnTo>
                  <a:lnTo>
                    <a:pt x="443" y="228"/>
                  </a:lnTo>
                  <a:lnTo>
                    <a:pt x="455" y="227"/>
                  </a:lnTo>
                  <a:lnTo>
                    <a:pt x="467" y="226"/>
                  </a:lnTo>
                  <a:lnTo>
                    <a:pt x="478" y="223"/>
                  </a:lnTo>
                  <a:lnTo>
                    <a:pt x="488" y="221"/>
                  </a:lnTo>
                  <a:lnTo>
                    <a:pt x="499" y="218"/>
                  </a:lnTo>
                  <a:lnTo>
                    <a:pt x="509" y="214"/>
                  </a:lnTo>
                  <a:lnTo>
                    <a:pt x="519" y="211"/>
                  </a:lnTo>
                  <a:lnTo>
                    <a:pt x="527" y="206"/>
                  </a:lnTo>
                  <a:lnTo>
                    <a:pt x="534" y="202"/>
                  </a:lnTo>
                  <a:lnTo>
                    <a:pt x="540" y="197"/>
                  </a:lnTo>
                  <a:lnTo>
                    <a:pt x="544" y="192"/>
                  </a:lnTo>
                  <a:lnTo>
                    <a:pt x="549" y="187"/>
                  </a:lnTo>
                  <a:lnTo>
                    <a:pt x="551" y="182"/>
                  </a:lnTo>
                  <a:lnTo>
                    <a:pt x="553" y="176"/>
                  </a:lnTo>
                  <a:lnTo>
                    <a:pt x="560" y="121"/>
                  </a:lnTo>
                  <a:lnTo>
                    <a:pt x="562" y="116"/>
                  </a:lnTo>
                  <a:lnTo>
                    <a:pt x="560" y="111"/>
                  </a:lnTo>
                  <a:lnTo>
                    <a:pt x="558" y="105"/>
                  </a:lnTo>
                  <a:lnTo>
                    <a:pt x="555" y="100"/>
                  </a:lnTo>
                  <a:lnTo>
                    <a:pt x="551" y="96"/>
                  </a:lnTo>
                  <a:lnTo>
                    <a:pt x="544" y="90"/>
                  </a:lnTo>
                  <a:lnTo>
                    <a:pt x="538" y="86"/>
                  </a:lnTo>
                  <a:lnTo>
                    <a:pt x="529" y="82"/>
                  </a:lnTo>
                  <a:lnTo>
                    <a:pt x="521" y="77"/>
                  </a:lnTo>
                  <a:lnTo>
                    <a:pt x="511" y="74"/>
                  </a:lnTo>
                  <a:lnTo>
                    <a:pt x="501" y="71"/>
                  </a:lnTo>
                  <a:lnTo>
                    <a:pt x="491" y="69"/>
                  </a:lnTo>
                  <a:lnTo>
                    <a:pt x="468" y="65"/>
                  </a:lnTo>
                  <a:lnTo>
                    <a:pt x="443" y="63"/>
                  </a:lnTo>
                  <a:lnTo>
                    <a:pt x="318" y="61"/>
                  </a:lnTo>
                  <a:lnTo>
                    <a:pt x="293" y="226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297" name="Freeform 14"/>
            <p:cNvSpPr>
              <a:spLocks noEditPoints="1"/>
            </p:cNvSpPr>
            <p:nvPr/>
          </p:nvSpPr>
          <p:spPr bwMode="auto">
            <a:xfrm>
              <a:off x="2812" y="757"/>
              <a:ext cx="60" cy="34"/>
            </a:xfrm>
            <a:custGeom>
              <a:avLst/>
              <a:gdLst>
                <a:gd name="T0" fmla="*/ 0 w 868"/>
                <a:gd name="T1" fmla="*/ 0 h 511"/>
                <a:gd name="T2" fmla="*/ 0 w 868"/>
                <a:gd name="T3" fmla="*/ 0 h 511"/>
                <a:gd name="T4" fmla="*/ 0 w 868"/>
                <a:gd name="T5" fmla="*/ 0 h 511"/>
                <a:gd name="T6" fmla="*/ 0 w 868"/>
                <a:gd name="T7" fmla="*/ 0 h 511"/>
                <a:gd name="T8" fmla="*/ 0 w 868"/>
                <a:gd name="T9" fmla="*/ 0 h 511"/>
                <a:gd name="T10" fmla="*/ 0 w 868"/>
                <a:gd name="T11" fmla="*/ 0 h 511"/>
                <a:gd name="T12" fmla="*/ 0 w 868"/>
                <a:gd name="T13" fmla="*/ 0 h 511"/>
                <a:gd name="T14" fmla="*/ 0 w 868"/>
                <a:gd name="T15" fmla="*/ 0 h 511"/>
                <a:gd name="T16" fmla="*/ 0 w 868"/>
                <a:gd name="T17" fmla="*/ 0 h 511"/>
                <a:gd name="T18" fmla="*/ 0 w 868"/>
                <a:gd name="T19" fmla="*/ 0 h 511"/>
                <a:gd name="T20" fmla="*/ 0 w 868"/>
                <a:gd name="T21" fmla="*/ 0 h 511"/>
                <a:gd name="T22" fmla="*/ 0 w 868"/>
                <a:gd name="T23" fmla="*/ 0 h 511"/>
                <a:gd name="T24" fmla="*/ 0 w 868"/>
                <a:gd name="T25" fmla="*/ 0 h 511"/>
                <a:gd name="T26" fmla="*/ 0 w 868"/>
                <a:gd name="T27" fmla="*/ 0 h 511"/>
                <a:gd name="T28" fmla="*/ 0 w 868"/>
                <a:gd name="T29" fmla="*/ 0 h 511"/>
                <a:gd name="T30" fmla="*/ 0 w 868"/>
                <a:gd name="T31" fmla="*/ 0 h 511"/>
                <a:gd name="T32" fmla="*/ 0 w 868"/>
                <a:gd name="T33" fmla="*/ 0 h 511"/>
                <a:gd name="T34" fmla="*/ 0 w 868"/>
                <a:gd name="T35" fmla="*/ 0 h 511"/>
                <a:gd name="T36" fmla="*/ 0 w 868"/>
                <a:gd name="T37" fmla="*/ 0 h 511"/>
                <a:gd name="T38" fmla="*/ 0 w 868"/>
                <a:gd name="T39" fmla="*/ 0 h 511"/>
                <a:gd name="T40" fmla="*/ 0 w 868"/>
                <a:gd name="T41" fmla="*/ 0 h 511"/>
                <a:gd name="T42" fmla="*/ 0 w 868"/>
                <a:gd name="T43" fmla="*/ 0 h 511"/>
                <a:gd name="T44" fmla="*/ 0 w 868"/>
                <a:gd name="T45" fmla="*/ 0 h 511"/>
                <a:gd name="T46" fmla="*/ 0 w 868"/>
                <a:gd name="T47" fmla="*/ 0 h 511"/>
                <a:gd name="T48" fmla="*/ 0 w 868"/>
                <a:gd name="T49" fmla="*/ 0 h 511"/>
                <a:gd name="T50" fmla="*/ 0 w 868"/>
                <a:gd name="T51" fmla="*/ 0 h 511"/>
                <a:gd name="T52" fmla="*/ 0 w 868"/>
                <a:gd name="T53" fmla="*/ 0 h 511"/>
                <a:gd name="T54" fmla="*/ 0 w 868"/>
                <a:gd name="T55" fmla="*/ 0 h 511"/>
                <a:gd name="T56" fmla="*/ 0 w 868"/>
                <a:gd name="T57" fmla="*/ 0 h 511"/>
                <a:gd name="T58" fmla="*/ 0 w 868"/>
                <a:gd name="T59" fmla="*/ 0 h 511"/>
                <a:gd name="T60" fmla="*/ 0 w 868"/>
                <a:gd name="T61" fmla="*/ 0 h 511"/>
                <a:gd name="T62" fmla="*/ 0 w 868"/>
                <a:gd name="T63" fmla="*/ 0 h 511"/>
                <a:gd name="T64" fmla="*/ 0 w 868"/>
                <a:gd name="T65" fmla="*/ 0 h 511"/>
                <a:gd name="T66" fmla="*/ 0 w 868"/>
                <a:gd name="T67" fmla="*/ 0 h 511"/>
                <a:gd name="T68" fmla="*/ 0 w 868"/>
                <a:gd name="T69" fmla="*/ 0 h 511"/>
                <a:gd name="T70" fmla="*/ 0 w 868"/>
                <a:gd name="T71" fmla="*/ 0 h 511"/>
                <a:gd name="T72" fmla="*/ 0 w 868"/>
                <a:gd name="T73" fmla="*/ 0 h 511"/>
                <a:gd name="T74" fmla="*/ 0 w 868"/>
                <a:gd name="T75" fmla="*/ 0 h 511"/>
                <a:gd name="T76" fmla="*/ 0 w 868"/>
                <a:gd name="T77" fmla="*/ 0 h 511"/>
                <a:gd name="T78" fmla="*/ 0 w 868"/>
                <a:gd name="T79" fmla="*/ 0 h 511"/>
                <a:gd name="T80" fmla="*/ 0 w 868"/>
                <a:gd name="T81" fmla="*/ 0 h 511"/>
                <a:gd name="T82" fmla="*/ 0 w 868"/>
                <a:gd name="T83" fmla="*/ 0 h 511"/>
                <a:gd name="T84" fmla="*/ 0 w 868"/>
                <a:gd name="T85" fmla="*/ 0 h 511"/>
                <a:gd name="T86" fmla="*/ 0 w 868"/>
                <a:gd name="T87" fmla="*/ 0 h 511"/>
                <a:gd name="T88" fmla="*/ 0 w 868"/>
                <a:gd name="T89" fmla="*/ 0 h 511"/>
                <a:gd name="T90" fmla="*/ 0 w 868"/>
                <a:gd name="T91" fmla="*/ 0 h 511"/>
                <a:gd name="T92" fmla="*/ 0 w 868"/>
                <a:gd name="T93" fmla="*/ 0 h 5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68"/>
                <a:gd name="T142" fmla="*/ 0 h 511"/>
                <a:gd name="T143" fmla="*/ 868 w 868"/>
                <a:gd name="T144" fmla="*/ 511 h 51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68" h="511">
                  <a:moveTo>
                    <a:pt x="418" y="2"/>
                  </a:moveTo>
                  <a:lnTo>
                    <a:pt x="664" y="21"/>
                  </a:lnTo>
                  <a:lnTo>
                    <a:pt x="689" y="24"/>
                  </a:lnTo>
                  <a:lnTo>
                    <a:pt x="713" y="27"/>
                  </a:lnTo>
                  <a:lnTo>
                    <a:pt x="734" y="31"/>
                  </a:lnTo>
                  <a:lnTo>
                    <a:pt x="755" y="36"/>
                  </a:lnTo>
                  <a:lnTo>
                    <a:pt x="774" y="43"/>
                  </a:lnTo>
                  <a:lnTo>
                    <a:pt x="792" y="49"/>
                  </a:lnTo>
                  <a:lnTo>
                    <a:pt x="809" y="58"/>
                  </a:lnTo>
                  <a:lnTo>
                    <a:pt x="824" y="67"/>
                  </a:lnTo>
                  <a:lnTo>
                    <a:pt x="837" y="76"/>
                  </a:lnTo>
                  <a:lnTo>
                    <a:pt x="849" y="86"/>
                  </a:lnTo>
                  <a:lnTo>
                    <a:pt x="858" y="96"/>
                  </a:lnTo>
                  <a:lnTo>
                    <a:pt x="863" y="105"/>
                  </a:lnTo>
                  <a:lnTo>
                    <a:pt x="865" y="111"/>
                  </a:lnTo>
                  <a:lnTo>
                    <a:pt x="867" y="116"/>
                  </a:lnTo>
                  <a:lnTo>
                    <a:pt x="868" y="121"/>
                  </a:lnTo>
                  <a:lnTo>
                    <a:pt x="868" y="127"/>
                  </a:lnTo>
                  <a:lnTo>
                    <a:pt x="868" y="132"/>
                  </a:lnTo>
                  <a:lnTo>
                    <a:pt x="867" y="138"/>
                  </a:lnTo>
                  <a:lnTo>
                    <a:pt x="866" y="143"/>
                  </a:lnTo>
                  <a:lnTo>
                    <a:pt x="864" y="148"/>
                  </a:lnTo>
                  <a:lnTo>
                    <a:pt x="746" y="419"/>
                  </a:lnTo>
                  <a:lnTo>
                    <a:pt x="740" y="430"/>
                  </a:lnTo>
                  <a:lnTo>
                    <a:pt x="732" y="441"/>
                  </a:lnTo>
                  <a:lnTo>
                    <a:pt x="721" y="450"/>
                  </a:lnTo>
                  <a:lnTo>
                    <a:pt x="710" y="459"/>
                  </a:lnTo>
                  <a:lnTo>
                    <a:pt x="696" y="468"/>
                  </a:lnTo>
                  <a:lnTo>
                    <a:pt x="680" y="476"/>
                  </a:lnTo>
                  <a:lnTo>
                    <a:pt x="660" y="484"/>
                  </a:lnTo>
                  <a:lnTo>
                    <a:pt x="640" y="490"/>
                  </a:lnTo>
                  <a:lnTo>
                    <a:pt x="618" y="497"/>
                  </a:lnTo>
                  <a:lnTo>
                    <a:pt x="596" y="501"/>
                  </a:lnTo>
                  <a:lnTo>
                    <a:pt x="573" y="505"/>
                  </a:lnTo>
                  <a:lnTo>
                    <a:pt x="550" y="508"/>
                  </a:lnTo>
                  <a:lnTo>
                    <a:pt x="526" y="511"/>
                  </a:lnTo>
                  <a:lnTo>
                    <a:pt x="501" y="511"/>
                  </a:lnTo>
                  <a:lnTo>
                    <a:pt x="477" y="511"/>
                  </a:lnTo>
                  <a:lnTo>
                    <a:pt x="452" y="509"/>
                  </a:lnTo>
                  <a:lnTo>
                    <a:pt x="205" y="490"/>
                  </a:lnTo>
                  <a:lnTo>
                    <a:pt x="180" y="488"/>
                  </a:lnTo>
                  <a:lnTo>
                    <a:pt x="157" y="485"/>
                  </a:lnTo>
                  <a:lnTo>
                    <a:pt x="134" y="480"/>
                  </a:lnTo>
                  <a:lnTo>
                    <a:pt x="114" y="475"/>
                  </a:lnTo>
                  <a:lnTo>
                    <a:pt x="94" y="469"/>
                  </a:lnTo>
                  <a:lnTo>
                    <a:pt x="76" y="462"/>
                  </a:lnTo>
                  <a:lnTo>
                    <a:pt x="60" y="454"/>
                  </a:lnTo>
                  <a:lnTo>
                    <a:pt x="45" y="445"/>
                  </a:lnTo>
                  <a:lnTo>
                    <a:pt x="31" y="435"/>
                  </a:lnTo>
                  <a:lnTo>
                    <a:pt x="20" y="426"/>
                  </a:lnTo>
                  <a:lnTo>
                    <a:pt x="15" y="421"/>
                  </a:lnTo>
                  <a:lnTo>
                    <a:pt x="12" y="416"/>
                  </a:lnTo>
                  <a:lnTo>
                    <a:pt x="7" y="411"/>
                  </a:lnTo>
                  <a:lnTo>
                    <a:pt x="5" y="405"/>
                  </a:lnTo>
                  <a:lnTo>
                    <a:pt x="3" y="401"/>
                  </a:lnTo>
                  <a:lnTo>
                    <a:pt x="2" y="395"/>
                  </a:lnTo>
                  <a:lnTo>
                    <a:pt x="1" y="390"/>
                  </a:lnTo>
                  <a:lnTo>
                    <a:pt x="0" y="385"/>
                  </a:lnTo>
                  <a:lnTo>
                    <a:pt x="1" y="379"/>
                  </a:lnTo>
                  <a:lnTo>
                    <a:pt x="1" y="374"/>
                  </a:lnTo>
                  <a:lnTo>
                    <a:pt x="3" y="369"/>
                  </a:lnTo>
                  <a:lnTo>
                    <a:pt x="5" y="363"/>
                  </a:lnTo>
                  <a:lnTo>
                    <a:pt x="123" y="91"/>
                  </a:lnTo>
                  <a:lnTo>
                    <a:pt x="129" y="81"/>
                  </a:lnTo>
                  <a:lnTo>
                    <a:pt x="137" y="71"/>
                  </a:lnTo>
                  <a:lnTo>
                    <a:pt x="147" y="61"/>
                  </a:lnTo>
                  <a:lnTo>
                    <a:pt x="159" y="52"/>
                  </a:lnTo>
                  <a:lnTo>
                    <a:pt x="174" y="43"/>
                  </a:lnTo>
                  <a:lnTo>
                    <a:pt x="190" y="35"/>
                  </a:lnTo>
                  <a:lnTo>
                    <a:pt x="208" y="28"/>
                  </a:lnTo>
                  <a:lnTo>
                    <a:pt x="229" y="20"/>
                  </a:lnTo>
                  <a:lnTo>
                    <a:pt x="251" y="15"/>
                  </a:lnTo>
                  <a:lnTo>
                    <a:pt x="274" y="10"/>
                  </a:lnTo>
                  <a:lnTo>
                    <a:pt x="296" y="5"/>
                  </a:lnTo>
                  <a:lnTo>
                    <a:pt x="320" y="3"/>
                  </a:lnTo>
                  <a:lnTo>
                    <a:pt x="343" y="1"/>
                  </a:lnTo>
                  <a:lnTo>
                    <a:pt x="367" y="0"/>
                  </a:lnTo>
                  <a:lnTo>
                    <a:pt x="392" y="1"/>
                  </a:lnTo>
                  <a:lnTo>
                    <a:pt x="418" y="2"/>
                  </a:lnTo>
                  <a:close/>
                  <a:moveTo>
                    <a:pt x="370" y="111"/>
                  </a:moveTo>
                  <a:lnTo>
                    <a:pt x="252" y="382"/>
                  </a:lnTo>
                  <a:lnTo>
                    <a:pt x="250" y="387"/>
                  </a:lnTo>
                  <a:lnTo>
                    <a:pt x="249" y="392"/>
                  </a:lnTo>
                  <a:lnTo>
                    <a:pt x="250" y="398"/>
                  </a:lnTo>
                  <a:lnTo>
                    <a:pt x="252" y="403"/>
                  </a:lnTo>
                  <a:lnTo>
                    <a:pt x="254" y="408"/>
                  </a:lnTo>
                  <a:lnTo>
                    <a:pt x="259" y="413"/>
                  </a:lnTo>
                  <a:lnTo>
                    <a:pt x="264" y="418"/>
                  </a:lnTo>
                  <a:lnTo>
                    <a:pt x="272" y="422"/>
                  </a:lnTo>
                  <a:lnTo>
                    <a:pt x="279" y="427"/>
                  </a:lnTo>
                  <a:lnTo>
                    <a:pt x="288" y="431"/>
                  </a:lnTo>
                  <a:lnTo>
                    <a:pt x="296" y="434"/>
                  </a:lnTo>
                  <a:lnTo>
                    <a:pt x="306" y="437"/>
                  </a:lnTo>
                  <a:lnTo>
                    <a:pt x="317" y="441"/>
                  </a:lnTo>
                  <a:lnTo>
                    <a:pt x="327" y="443"/>
                  </a:lnTo>
                  <a:lnTo>
                    <a:pt x="339" y="444"/>
                  </a:lnTo>
                  <a:lnTo>
                    <a:pt x="352" y="445"/>
                  </a:lnTo>
                  <a:lnTo>
                    <a:pt x="365" y="446"/>
                  </a:lnTo>
                  <a:lnTo>
                    <a:pt x="377" y="446"/>
                  </a:lnTo>
                  <a:lnTo>
                    <a:pt x="390" y="446"/>
                  </a:lnTo>
                  <a:lnTo>
                    <a:pt x="401" y="445"/>
                  </a:lnTo>
                  <a:lnTo>
                    <a:pt x="413" y="444"/>
                  </a:lnTo>
                  <a:lnTo>
                    <a:pt x="424" y="442"/>
                  </a:lnTo>
                  <a:lnTo>
                    <a:pt x="436" y="438"/>
                  </a:lnTo>
                  <a:lnTo>
                    <a:pt x="447" y="436"/>
                  </a:lnTo>
                  <a:lnTo>
                    <a:pt x="457" y="432"/>
                  </a:lnTo>
                  <a:lnTo>
                    <a:pt x="466" y="429"/>
                  </a:lnTo>
                  <a:lnTo>
                    <a:pt x="474" y="425"/>
                  </a:lnTo>
                  <a:lnTo>
                    <a:pt x="481" y="420"/>
                  </a:lnTo>
                  <a:lnTo>
                    <a:pt x="487" y="416"/>
                  </a:lnTo>
                  <a:lnTo>
                    <a:pt x="493" y="411"/>
                  </a:lnTo>
                  <a:lnTo>
                    <a:pt x="496" y="406"/>
                  </a:lnTo>
                  <a:lnTo>
                    <a:pt x="499" y="401"/>
                  </a:lnTo>
                  <a:lnTo>
                    <a:pt x="617" y="129"/>
                  </a:lnTo>
                  <a:lnTo>
                    <a:pt x="619" y="124"/>
                  </a:lnTo>
                  <a:lnTo>
                    <a:pt x="619" y="118"/>
                  </a:lnTo>
                  <a:lnTo>
                    <a:pt x="618" y="113"/>
                  </a:lnTo>
                  <a:lnTo>
                    <a:pt x="617" y="108"/>
                  </a:lnTo>
                  <a:lnTo>
                    <a:pt x="614" y="103"/>
                  </a:lnTo>
                  <a:lnTo>
                    <a:pt x="610" y="98"/>
                  </a:lnTo>
                  <a:lnTo>
                    <a:pt x="604" y="93"/>
                  </a:lnTo>
                  <a:lnTo>
                    <a:pt x="597" y="88"/>
                  </a:lnTo>
                  <a:lnTo>
                    <a:pt x="589" y="84"/>
                  </a:lnTo>
                  <a:lnTo>
                    <a:pt x="581" y="81"/>
                  </a:lnTo>
                  <a:lnTo>
                    <a:pt x="572" y="76"/>
                  </a:lnTo>
                  <a:lnTo>
                    <a:pt x="562" y="73"/>
                  </a:lnTo>
                  <a:lnTo>
                    <a:pt x="541" y="69"/>
                  </a:lnTo>
                  <a:lnTo>
                    <a:pt x="517" y="65"/>
                  </a:lnTo>
                  <a:lnTo>
                    <a:pt x="492" y="65"/>
                  </a:lnTo>
                  <a:lnTo>
                    <a:pt x="468" y="67"/>
                  </a:lnTo>
                  <a:lnTo>
                    <a:pt x="456" y="68"/>
                  </a:lnTo>
                  <a:lnTo>
                    <a:pt x="445" y="70"/>
                  </a:lnTo>
                  <a:lnTo>
                    <a:pt x="434" y="72"/>
                  </a:lnTo>
                  <a:lnTo>
                    <a:pt x="423" y="75"/>
                  </a:lnTo>
                  <a:lnTo>
                    <a:pt x="412" y="78"/>
                  </a:lnTo>
                  <a:lnTo>
                    <a:pt x="404" y="83"/>
                  </a:lnTo>
                  <a:lnTo>
                    <a:pt x="395" y="86"/>
                  </a:lnTo>
                  <a:lnTo>
                    <a:pt x="387" y="90"/>
                  </a:lnTo>
                  <a:lnTo>
                    <a:pt x="382" y="96"/>
                  </a:lnTo>
                  <a:lnTo>
                    <a:pt x="377" y="100"/>
                  </a:lnTo>
                  <a:lnTo>
                    <a:pt x="372" y="105"/>
                  </a:lnTo>
                  <a:lnTo>
                    <a:pt x="370" y="111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298" name="Freeform 15"/>
            <p:cNvSpPr>
              <a:spLocks noEditPoints="1"/>
            </p:cNvSpPr>
            <p:nvPr/>
          </p:nvSpPr>
          <p:spPr bwMode="auto">
            <a:xfrm>
              <a:off x="2457" y="839"/>
              <a:ext cx="77" cy="43"/>
            </a:xfrm>
            <a:custGeom>
              <a:avLst/>
              <a:gdLst>
                <a:gd name="T0" fmla="*/ 0 w 1127"/>
                <a:gd name="T1" fmla="*/ 0 h 652"/>
                <a:gd name="T2" fmla="*/ 0 w 1127"/>
                <a:gd name="T3" fmla="*/ 0 h 652"/>
                <a:gd name="T4" fmla="*/ 0 w 1127"/>
                <a:gd name="T5" fmla="*/ 0 h 652"/>
                <a:gd name="T6" fmla="*/ 0 w 1127"/>
                <a:gd name="T7" fmla="*/ 0 h 652"/>
                <a:gd name="T8" fmla="*/ 0 w 1127"/>
                <a:gd name="T9" fmla="*/ 0 h 652"/>
                <a:gd name="T10" fmla="*/ 0 w 1127"/>
                <a:gd name="T11" fmla="*/ 0 h 652"/>
                <a:gd name="T12" fmla="*/ 0 w 1127"/>
                <a:gd name="T13" fmla="*/ 0 h 652"/>
                <a:gd name="T14" fmla="*/ 0 w 1127"/>
                <a:gd name="T15" fmla="*/ 0 h 652"/>
                <a:gd name="T16" fmla="*/ 0 w 1127"/>
                <a:gd name="T17" fmla="*/ 0 h 652"/>
                <a:gd name="T18" fmla="*/ 0 w 1127"/>
                <a:gd name="T19" fmla="*/ 0 h 652"/>
                <a:gd name="T20" fmla="*/ 0 w 1127"/>
                <a:gd name="T21" fmla="*/ 0 h 652"/>
                <a:gd name="T22" fmla="*/ 0 w 1127"/>
                <a:gd name="T23" fmla="*/ 0 h 652"/>
                <a:gd name="T24" fmla="*/ 0 w 1127"/>
                <a:gd name="T25" fmla="*/ 0 h 652"/>
                <a:gd name="T26" fmla="*/ 0 w 1127"/>
                <a:gd name="T27" fmla="*/ 0 h 652"/>
                <a:gd name="T28" fmla="*/ 0 w 1127"/>
                <a:gd name="T29" fmla="*/ 0 h 652"/>
                <a:gd name="T30" fmla="*/ 0 w 1127"/>
                <a:gd name="T31" fmla="*/ 0 h 652"/>
                <a:gd name="T32" fmla="*/ 0 w 1127"/>
                <a:gd name="T33" fmla="*/ 0 h 652"/>
                <a:gd name="T34" fmla="*/ 0 w 1127"/>
                <a:gd name="T35" fmla="*/ 0 h 652"/>
                <a:gd name="T36" fmla="*/ 0 w 1127"/>
                <a:gd name="T37" fmla="*/ 0 h 652"/>
                <a:gd name="T38" fmla="*/ 0 w 1127"/>
                <a:gd name="T39" fmla="*/ 0 h 652"/>
                <a:gd name="T40" fmla="*/ 0 w 1127"/>
                <a:gd name="T41" fmla="*/ 0 h 652"/>
                <a:gd name="T42" fmla="*/ 0 w 1127"/>
                <a:gd name="T43" fmla="*/ 0 h 652"/>
                <a:gd name="T44" fmla="*/ 0 w 1127"/>
                <a:gd name="T45" fmla="*/ 0 h 652"/>
                <a:gd name="T46" fmla="*/ 0 w 1127"/>
                <a:gd name="T47" fmla="*/ 0 h 652"/>
                <a:gd name="T48" fmla="*/ 0 w 1127"/>
                <a:gd name="T49" fmla="*/ 0 h 652"/>
                <a:gd name="T50" fmla="*/ 0 w 1127"/>
                <a:gd name="T51" fmla="*/ 0 h 652"/>
                <a:gd name="T52" fmla="*/ 0 w 1127"/>
                <a:gd name="T53" fmla="*/ 0 h 652"/>
                <a:gd name="T54" fmla="*/ 0 w 1127"/>
                <a:gd name="T55" fmla="*/ 0 h 652"/>
                <a:gd name="T56" fmla="*/ 0 w 1127"/>
                <a:gd name="T57" fmla="*/ 0 h 652"/>
                <a:gd name="T58" fmla="*/ 0 w 1127"/>
                <a:gd name="T59" fmla="*/ 0 h 652"/>
                <a:gd name="T60" fmla="*/ 0 w 1127"/>
                <a:gd name="T61" fmla="*/ 0 h 652"/>
                <a:gd name="T62" fmla="*/ 0 w 1127"/>
                <a:gd name="T63" fmla="*/ 0 h 652"/>
                <a:gd name="T64" fmla="*/ 0 w 1127"/>
                <a:gd name="T65" fmla="*/ 0 h 652"/>
                <a:gd name="T66" fmla="*/ 0 w 1127"/>
                <a:gd name="T67" fmla="*/ 0 h 652"/>
                <a:gd name="T68" fmla="*/ 0 w 1127"/>
                <a:gd name="T69" fmla="*/ 0 h 652"/>
                <a:gd name="T70" fmla="*/ 0 w 1127"/>
                <a:gd name="T71" fmla="*/ 0 h 652"/>
                <a:gd name="T72" fmla="*/ 0 w 1127"/>
                <a:gd name="T73" fmla="*/ 0 h 652"/>
                <a:gd name="T74" fmla="*/ 0 w 1127"/>
                <a:gd name="T75" fmla="*/ 0 h 652"/>
                <a:gd name="T76" fmla="*/ 0 w 1127"/>
                <a:gd name="T77" fmla="*/ 0 h 652"/>
                <a:gd name="T78" fmla="*/ 0 w 1127"/>
                <a:gd name="T79" fmla="*/ 0 h 652"/>
                <a:gd name="T80" fmla="*/ 0 w 1127"/>
                <a:gd name="T81" fmla="*/ 0 h 652"/>
                <a:gd name="T82" fmla="*/ 0 w 1127"/>
                <a:gd name="T83" fmla="*/ 0 h 652"/>
                <a:gd name="T84" fmla="*/ 0 w 1127"/>
                <a:gd name="T85" fmla="*/ 0 h 652"/>
                <a:gd name="T86" fmla="*/ 0 w 1127"/>
                <a:gd name="T87" fmla="*/ 0 h 652"/>
                <a:gd name="T88" fmla="*/ 0 w 1127"/>
                <a:gd name="T89" fmla="*/ 0 h 652"/>
                <a:gd name="T90" fmla="*/ 0 w 1127"/>
                <a:gd name="T91" fmla="*/ 0 h 652"/>
                <a:gd name="T92" fmla="*/ 0 w 1127"/>
                <a:gd name="T93" fmla="*/ 0 h 652"/>
                <a:gd name="T94" fmla="*/ 0 w 1127"/>
                <a:gd name="T95" fmla="*/ 0 h 65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27"/>
                <a:gd name="T145" fmla="*/ 0 h 652"/>
                <a:gd name="T146" fmla="*/ 1127 w 1127"/>
                <a:gd name="T147" fmla="*/ 652 h 65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27" h="652">
                  <a:moveTo>
                    <a:pt x="649" y="652"/>
                  </a:moveTo>
                  <a:lnTo>
                    <a:pt x="0" y="183"/>
                  </a:lnTo>
                  <a:lnTo>
                    <a:pt x="383" y="26"/>
                  </a:lnTo>
                  <a:lnTo>
                    <a:pt x="403" y="18"/>
                  </a:lnTo>
                  <a:lnTo>
                    <a:pt x="424" y="12"/>
                  </a:lnTo>
                  <a:lnTo>
                    <a:pt x="445" y="6"/>
                  </a:lnTo>
                  <a:lnTo>
                    <a:pt x="467" y="3"/>
                  </a:lnTo>
                  <a:lnTo>
                    <a:pt x="489" y="1"/>
                  </a:lnTo>
                  <a:lnTo>
                    <a:pt x="512" y="0"/>
                  </a:lnTo>
                  <a:lnTo>
                    <a:pt x="536" y="0"/>
                  </a:lnTo>
                  <a:lnTo>
                    <a:pt x="560" y="1"/>
                  </a:lnTo>
                  <a:lnTo>
                    <a:pt x="585" y="3"/>
                  </a:lnTo>
                  <a:lnTo>
                    <a:pt x="607" y="7"/>
                  </a:lnTo>
                  <a:lnTo>
                    <a:pt x="629" y="12"/>
                  </a:lnTo>
                  <a:lnTo>
                    <a:pt x="649" y="17"/>
                  </a:lnTo>
                  <a:lnTo>
                    <a:pt x="668" y="24"/>
                  </a:lnTo>
                  <a:lnTo>
                    <a:pt x="687" y="32"/>
                  </a:lnTo>
                  <a:lnTo>
                    <a:pt x="703" y="41"/>
                  </a:lnTo>
                  <a:lnTo>
                    <a:pt x="718" y="50"/>
                  </a:lnTo>
                  <a:lnTo>
                    <a:pt x="754" y="77"/>
                  </a:lnTo>
                  <a:lnTo>
                    <a:pt x="769" y="89"/>
                  </a:lnTo>
                  <a:lnTo>
                    <a:pt x="781" y="100"/>
                  </a:lnTo>
                  <a:lnTo>
                    <a:pt x="792" y="112"/>
                  </a:lnTo>
                  <a:lnTo>
                    <a:pt x="799" y="124"/>
                  </a:lnTo>
                  <a:lnTo>
                    <a:pt x="805" y="134"/>
                  </a:lnTo>
                  <a:lnTo>
                    <a:pt x="808" y="146"/>
                  </a:lnTo>
                  <a:lnTo>
                    <a:pt x="808" y="152"/>
                  </a:lnTo>
                  <a:lnTo>
                    <a:pt x="808" y="158"/>
                  </a:lnTo>
                  <a:lnTo>
                    <a:pt x="808" y="163"/>
                  </a:lnTo>
                  <a:lnTo>
                    <a:pt x="807" y="169"/>
                  </a:lnTo>
                  <a:lnTo>
                    <a:pt x="803" y="181"/>
                  </a:lnTo>
                  <a:lnTo>
                    <a:pt x="796" y="191"/>
                  </a:lnTo>
                  <a:lnTo>
                    <a:pt x="788" y="203"/>
                  </a:lnTo>
                  <a:lnTo>
                    <a:pt x="776" y="215"/>
                  </a:lnTo>
                  <a:lnTo>
                    <a:pt x="763" y="226"/>
                  </a:lnTo>
                  <a:lnTo>
                    <a:pt x="747" y="238"/>
                  </a:lnTo>
                  <a:lnTo>
                    <a:pt x="729" y="249"/>
                  </a:lnTo>
                  <a:lnTo>
                    <a:pt x="708" y="260"/>
                  </a:lnTo>
                  <a:lnTo>
                    <a:pt x="732" y="251"/>
                  </a:lnTo>
                  <a:lnTo>
                    <a:pt x="755" y="244"/>
                  </a:lnTo>
                  <a:lnTo>
                    <a:pt x="779" y="238"/>
                  </a:lnTo>
                  <a:lnTo>
                    <a:pt x="803" y="233"/>
                  </a:lnTo>
                  <a:lnTo>
                    <a:pt x="825" y="231"/>
                  </a:lnTo>
                  <a:lnTo>
                    <a:pt x="849" y="230"/>
                  </a:lnTo>
                  <a:lnTo>
                    <a:pt x="871" y="231"/>
                  </a:lnTo>
                  <a:lnTo>
                    <a:pt x="895" y="232"/>
                  </a:lnTo>
                  <a:lnTo>
                    <a:pt x="916" y="236"/>
                  </a:lnTo>
                  <a:lnTo>
                    <a:pt x="938" y="241"/>
                  </a:lnTo>
                  <a:lnTo>
                    <a:pt x="958" y="246"/>
                  </a:lnTo>
                  <a:lnTo>
                    <a:pt x="978" y="251"/>
                  </a:lnTo>
                  <a:lnTo>
                    <a:pt x="995" y="259"/>
                  </a:lnTo>
                  <a:lnTo>
                    <a:pt x="1012" y="267"/>
                  </a:lnTo>
                  <a:lnTo>
                    <a:pt x="1028" y="276"/>
                  </a:lnTo>
                  <a:lnTo>
                    <a:pt x="1043" y="286"/>
                  </a:lnTo>
                  <a:lnTo>
                    <a:pt x="1080" y="312"/>
                  </a:lnTo>
                  <a:lnTo>
                    <a:pt x="1092" y="324"/>
                  </a:lnTo>
                  <a:lnTo>
                    <a:pt x="1104" y="334"/>
                  </a:lnTo>
                  <a:lnTo>
                    <a:pt x="1113" y="346"/>
                  </a:lnTo>
                  <a:lnTo>
                    <a:pt x="1120" y="358"/>
                  </a:lnTo>
                  <a:lnTo>
                    <a:pt x="1125" y="370"/>
                  </a:lnTo>
                  <a:lnTo>
                    <a:pt x="1127" y="383"/>
                  </a:lnTo>
                  <a:lnTo>
                    <a:pt x="1127" y="396"/>
                  </a:lnTo>
                  <a:lnTo>
                    <a:pt x="1125" y="408"/>
                  </a:lnTo>
                  <a:lnTo>
                    <a:pt x="1119" y="422"/>
                  </a:lnTo>
                  <a:lnTo>
                    <a:pt x="1113" y="434"/>
                  </a:lnTo>
                  <a:lnTo>
                    <a:pt x="1104" y="446"/>
                  </a:lnTo>
                  <a:lnTo>
                    <a:pt x="1095" y="458"/>
                  </a:lnTo>
                  <a:lnTo>
                    <a:pt x="1082" y="468"/>
                  </a:lnTo>
                  <a:lnTo>
                    <a:pt x="1067" y="477"/>
                  </a:lnTo>
                  <a:lnTo>
                    <a:pt x="1051" y="487"/>
                  </a:lnTo>
                  <a:lnTo>
                    <a:pt x="1032" y="495"/>
                  </a:lnTo>
                  <a:lnTo>
                    <a:pt x="649" y="652"/>
                  </a:lnTo>
                  <a:close/>
                  <a:moveTo>
                    <a:pt x="479" y="313"/>
                  </a:moveTo>
                  <a:lnTo>
                    <a:pt x="576" y="273"/>
                  </a:lnTo>
                  <a:lnTo>
                    <a:pt x="585" y="270"/>
                  </a:lnTo>
                  <a:lnTo>
                    <a:pt x="593" y="264"/>
                  </a:lnTo>
                  <a:lnTo>
                    <a:pt x="601" y="260"/>
                  </a:lnTo>
                  <a:lnTo>
                    <a:pt x="607" y="255"/>
                  </a:lnTo>
                  <a:lnTo>
                    <a:pt x="611" y="249"/>
                  </a:lnTo>
                  <a:lnTo>
                    <a:pt x="617" y="243"/>
                  </a:lnTo>
                  <a:lnTo>
                    <a:pt x="620" y="238"/>
                  </a:lnTo>
                  <a:lnTo>
                    <a:pt x="622" y="230"/>
                  </a:lnTo>
                  <a:lnTo>
                    <a:pt x="623" y="224"/>
                  </a:lnTo>
                  <a:lnTo>
                    <a:pt x="623" y="217"/>
                  </a:lnTo>
                  <a:lnTo>
                    <a:pt x="622" y="211"/>
                  </a:lnTo>
                  <a:lnTo>
                    <a:pt x="620" y="204"/>
                  </a:lnTo>
                  <a:lnTo>
                    <a:pt x="616" y="199"/>
                  </a:lnTo>
                  <a:lnTo>
                    <a:pt x="611" y="193"/>
                  </a:lnTo>
                  <a:lnTo>
                    <a:pt x="606" y="187"/>
                  </a:lnTo>
                  <a:lnTo>
                    <a:pt x="600" y="182"/>
                  </a:lnTo>
                  <a:lnTo>
                    <a:pt x="527" y="130"/>
                  </a:lnTo>
                  <a:lnTo>
                    <a:pt x="519" y="125"/>
                  </a:lnTo>
                  <a:lnTo>
                    <a:pt x="511" y="120"/>
                  </a:lnTo>
                  <a:lnTo>
                    <a:pt x="502" y="116"/>
                  </a:lnTo>
                  <a:lnTo>
                    <a:pt x="492" y="113"/>
                  </a:lnTo>
                  <a:lnTo>
                    <a:pt x="483" y="110"/>
                  </a:lnTo>
                  <a:lnTo>
                    <a:pt x="471" y="107"/>
                  </a:lnTo>
                  <a:lnTo>
                    <a:pt x="460" y="105"/>
                  </a:lnTo>
                  <a:lnTo>
                    <a:pt x="448" y="104"/>
                  </a:lnTo>
                  <a:lnTo>
                    <a:pt x="435" y="104"/>
                  </a:lnTo>
                  <a:lnTo>
                    <a:pt x="424" y="104"/>
                  </a:lnTo>
                  <a:lnTo>
                    <a:pt x="412" y="104"/>
                  </a:lnTo>
                  <a:lnTo>
                    <a:pt x="401" y="106"/>
                  </a:lnTo>
                  <a:lnTo>
                    <a:pt x="390" y="107"/>
                  </a:lnTo>
                  <a:lnTo>
                    <a:pt x="380" y="111"/>
                  </a:lnTo>
                  <a:lnTo>
                    <a:pt x="369" y="113"/>
                  </a:lnTo>
                  <a:lnTo>
                    <a:pt x="359" y="117"/>
                  </a:lnTo>
                  <a:lnTo>
                    <a:pt x="264" y="156"/>
                  </a:lnTo>
                  <a:lnTo>
                    <a:pt x="479" y="313"/>
                  </a:lnTo>
                  <a:close/>
                  <a:moveTo>
                    <a:pt x="768" y="521"/>
                  </a:moveTo>
                  <a:lnTo>
                    <a:pt x="864" y="483"/>
                  </a:lnTo>
                  <a:lnTo>
                    <a:pt x="873" y="478"/>
                  </a:lnTo>
                  <a:lnTo>
                    <a:pt x="882" y="473"/>
                  </a:lnTo>
                  <a:lnTo>
                    <a:pt x="888" y="469"/>
                  </a:lnTo>
                  <a:lnTo>
                    <a:pt x="895" y="463"/>
                  </a:lnTo>
                  <a:lnTo>
                    <a:pt x="900" y="458"/>
                  </a:lnTo>
                  <a:lnTo>
                    <a:pt x="905" y="451"/>
                  </a:lnTo>
                  <a:lnTo>
                    <a:pt x="908" y="446"/>
                  </a:lnTo>
                  <a:lnTo>
                    <a:pt x="910" y="439"/>
                  </a:lnTo>
                  <a:lnTo>
                    <a:pt x="911" y="432"/>
                  </a:lnTo>
                  <a:lnTo>
                    <a:pt x="911" y="426"/>
                  </a:lnTo>
                  <a:lnTo>
                    <a:pt x="910" y="419"/>
                  </a:lnTo>
                  <a:lnTo>
                    <a:pt x="908" y="414"/>
                  </a:lnTo>
                  <a:lnTo>
                    <a:pt x="905" y="407"/>
                  </a:lnTo>
                  <a:lnTo>
                    <a:pt x="900" y="402"/>
                  </a:lnTo>
                  <a:lnTo>
                    <a:pt x="895" y="397"/>
                  </a:lnTo>
                  <a:lnTo>
                    <a:pt x="888" y="391"/>
                  </a:lnTo>
                  <a:lnTo>
                    <a:pt x="815" y="339"/>
                  </a:lnTo>
                  <a:lnTo>
                    <a:pt x="807" y="332"/>
                  </a:lnTo>
                  <a:lnTo>
                    <a:pt x="797" y="327"/>
                  </a:lnTo>
                  <a:lnTo>
                    <a:pt x="788" y="322"/>
                  </a:lnTo>
                  <a:lnTo>
                    <a:pt x="778" y="318"/>
                  </a:lnTo>
                  <a:lnTo>
                    <a:pt x="768" y="315"/>
                  </a:lnTo>
                  <a:lnTo>
                    <a:pt x="757" y="313"/>
                  </a:lnTo>
                  <a:lnTo>
                    <a:pt x="748" y="311"/>
                  </a:lnTo>
                  <a:lnTo>
                    <a:pt x="737" y="310"/>
                  </a:lnTo>
                  <a:lnTo>
                    <a:pt x="726" y="308"/>
                  </a:lnTo>
                  <a:lnTo>
                    <a:pt x="716" y="310"/>
                  </a:lnTo>
                  <a:lnTo>
                    <a:pt x="705" y="310"/>
                  </a:lnTo>
                  <a:lnTo>
                    <a:pt x="694" y="312"/>
                  </a:lnTo>
                  <a:lnTo>
                    <a:pt x="682" y="314"/>
                  </a:lnTo>
                  <a:lnTo>
                    <a:pt x="671" y="317"/>
                  </a:lnTo>
                  <a:lnTo>
                    <a:pt x="660" y="321"/>
                  </a:lnTo>
                  <a:lnTo>
                    <a:pt x="647" y="326"/>
                  </a:lnTo>
                  <a:lnTo>
                    <a:pt x="551" y="364"/>
                  </a:lnTo>
                  <a:lnTo>
                    <a:pt x="768" y="5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299" name="Freeform 16"/>
            <p:cNvSpPr>
              <a:spLocks/>
            </p:cNvSpPr>
            <p:nvPr/>
          </p:nvSpPr>
          <p:spPr bwMode="auto">
            <a:xfrm>
              <a:off x="2604" y="807"/>
              <a:ext cx="57" cy="40"/>
            </a:xfrm>
            <a:custGeom>
              <a:avLst/>
              <a:gdLst>
                <a:gd name="T0" fmla="*/ 0 w 829"/>
                <a:gd name="T1" fmla="*/ 0 h 609"/>
                <a:gd name="T2" fmla="*/ 0 w 829"/>
                <a:gd name="T3" fmla="*/ 0 h 609"/>
                <a:gd name="T4" fmla="*/ 0 w 829"/>
                <a:gd name="T5" fmla="*/ 0 h 609"/>
                <a:gd name="T6" fmla="*/ 0 w 829"/>
                <a:gd name="T7" fmla="*/ 0 h 609"/>
                <a:gd name="T8" fmla="*/ 0 w 829"/>
                <a:gd name="T9" fmla="*/ 0 h 609"/>
                <a:gd name="T10" fmla="*/ 0 w 829"/>
                <a:gd name="T11" fmla="*/ 0 h 609"/>
                <a:gd name="T12" fmla="*/ 0 w 829"/>
                <a:gd name="T13" fmla="*/ 0 h 609"/>
                <a:gd name="T14" fmla="*/ 0 w 829"/>
                <a:gd name="T15" fmla="*/ 0 h 609"/>
                <a:gd name="T16" fmla="*/ 0 w 829"/>
                <a:gd name="T17" fmla="*/ 0 h 609"/>
                <a:gd name="T18" fmla="*/ 0 w 829"/>
                <a:gd name="T19" fmla="*/ 0 h 609"/>
                <a:gd name="T20" fmla="*/ 0 w 829"/>
                <a:gd name="T21" fmla="*/ 0 h 609"/>
                <a:gd name="T22" fmla="*/ 0 w 829"/>
                <a:gd name="T23" fmla="*/ 0 h 609"/>
                <a:gd name="T24" fmla="*/ 0 w 829"/>
                <a:gd name="T25" fmla="*/ 0 h 609"/>
                <a:gd name="T26" fmla="*/ 0 w 829"/>
                <a:gd name="T27" fmla="*/ 0 h 609"/>
                <a:gd name="T28" fmla="*/ 0 w 829"/>
                <a:gd name="T29" fmla="*/ 0 h 609"/>
                <a:gd name="T30" fmla="*/ 0 w 829"/>
                <a:gd name="T31" fmla="*/ 0 h 609"/>
                <a:gd name="T32" fmla="*/ 0 w 829"/>
                <a:gd name="T33" fmla="*/ 0 h 609"/>
                <a:gd name="T34" fmla="*/ 0 w 829"/>
                <a:gd name="T35" fmla="*/ 0 h 609"/>
                <a:gd name="T36" fmla="*/ 0 w 829"/>
                <a:gd name="T37" fmla="*/ 0 h 609"/>
                <a:gd name="T38" fmla="*/ 0 w 829"/>
                <a:gd name="T39" fmla="*/ 0 h 609"/>
                <a:gd name="T40" fmla="*/ 0 w 829"/>
                <a:gd name="T41" fmla="*/ 0 h 609"/>
                <a:gd name="T42" fmla="*/ 0 w 829"/>
                <a:gd name="T43" fmla="*/ 0 h 609"/>
                <a:gd name="T44" fmla="*/ 0 w 829"/>
                <a:gd name="T45" fmla="*/ 0 h 609"/>
                <a:gd name="T46" fmla="*/ 0 w 829"/>
                <a:gd name="T47" fmla="*/ 0 h 609"/>
                <a:gd name="T48" fmla="*/ 0 w 829"/>
                <a:gd name="T49" fmla="*/ 0 h 609"/>
                <a:gd name="T50" fmla="*/ 0 w 829"/>
                <a:gd name="T51" fmla="*/ 0 h 609"/>
                <a:gd name="T52" fmla="*/ 0 w 829"/>
                <a:gd name="T53" fmla="*/ 0 h 609"/>
                <a:gd name="T54" fmla="*/ 0 w 829"/>
                <a:gd name="T55" fmla="*/ 0 h 609"/>
                <a:gd name="T56" fmla="*/ 0 w 829"/>
                <a:gd name="T57" fmla="*/ 0 h 609"/>
                <a:gd name="T58" fmla="*/ 0 w 829"/>
                <a:gd name="T59" fmla="*/ 0 h 609"/>
                <a:gd name="T60" fmla="*/ 0 w 829"/>
                <a:gd name="T61" fmla="*/ 0 h 609"/>
                <a:gd name="T62" fmla="*/ 0 w 829"/>
                <a:gd name="T63" fmla="*/ 0 h 609"/>
                <a:gd name="T64" fmla="*/ 0 w 829"/>
                <a:gd name="T65" fmla="*/ 0 h 609"/>
                <a:gd name="T66" fmla="*/ 0 w 829"/>
                <a:gd name="T67" fmla="*/ 0 h 609"/>
                <a:gd name="T68" fmla="*/ 0 w 829"/>
                <a:gd name="T69" fmla="*/ 0 h 609"/>
                <a:gd name="T70" fmla="*/ 0 w 829"/>
                <a:gd name="T71" fmla="*/ 0 h 609"/>
                <a:gd name="T72" fmla="*/ 0 w 829"/>
                <a:gd name="T73" fmla="*/ 0 h 609"/>
                <a:gd name="T74" fmla="*/ 0 w 829"/>
                <a:gd name="T75" fmla="*/ 0 h 609"/>
                <a:gd name="T76" fmla="*/ 0 w 829"/>
                <a:gd name="T77" fmla="*/ 0 h 609"/>
                <a:gd name="T78" fmla="*/ 0 w 829"/>
                <a:gd name="T79" fmla="*/ 0 h 609"/>
                <a:gd name="T80" fmla="*/ 0 w 829"/>
                <a:gd name="T81" fmla="*/ 0 h 609"/>
                <a:gd name="T82" fmla="*/ 0 w 829"/>
                <a:gd name="T83" fmla="*/ 0 h 609"/>
                <a:gd name="T84" fmla="*/ 0 w 829"/>
                <a:gd name="T85" fmla="*/ 0 h 609"/>
                <a:gd name="T86" fmla="*/ 0 w 829"/>
                <a:gd name="T87" fmla="*/ 0 h 609"/>
                <a:gd name="T88" fmla="*/ 0 w 829"/>
                <a:gd name="T89" fmla="*/ 0 h 609"/>
                <a:gd name="T90" fmla="*/ 0 w 829"/>
                <a:gd name="T91" fmla="*/ 0 h 609"/>
                <a:gd name="T92" fmla="*/ 0 w 829"/>
                <a:gd name="T93" fmla="*/ 0 h 6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29"/>
                <a:gd name="T142" fmla="*/ 0 h 609"/>
                <a:gd name="T143" fmla="*/ 829 w 829"/>
                <a:gd name="T144" fmla="*/ 609 h 60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29" h="609">
                  <a:moveTo>
                    <a:pt x="825" y="428"/>
                  </a:moveTo>
                  <a:lnTo>
                    <a:pt x="828" y="444"/>
                  </a:lnTo>
                  <a:lnTo>
                    <a:pt x="829" y="459"/>
                  </a:lnTo>
                  <a:lnTo>
                    <a:pt x="828" y="473"/>
                  </a:lnTo>
                  <a:lnTo>
                    <a:pt x="825" y="486"/>
                  </a:lnTo>
                  <a:lnTo>
                    <a:pt x="819" y="499"/>
                  </a:lnTo>
                  <a:lnTo>
                    <a:pt x="813" y="511"/>
                  </a:lnTo>
                  <a:lnTo>
                    <a:pt x="803" y="522"/>
                  </a:lnTo>
                  <a:lnTo>
                    <a:pt x="792" y="531"/>
                  </a:lnTo>
                  <a:lnTo>
                    <a:pt x="780" y="541"/>
                  </a:lnTo>
                  <a:lnTo>
                    <a:pt x="766" y="548"/>
                  </a:lnTo>
                  <a:lnTo>
                    <a:pt x="748" y="556"/>
                  </a:lnTo>
                  <a:lnTo>
                    <a:pt x="730" y="562"/>
                  </a:lnTo>
                  <a:lnTo>
                    <a:pt x="709" y="569"/>
                  </a:lnTo>
                  <a:lnTo>
                    <a:pt x="686" y="574"/>
                  </a:lnTo>
                  <a:lnTo>
                    <a:pt x="663" y="577"/>
                  </a:lnTo>
                  <a:lnTo>
                    <a:pt x="636" y="581"/>
                  </a:lnTo>
                  <a:lnTo>
                    <a:pt x="400" y="606"/>
                  </a:lnTo>
                  <a:lnTo>
                    <a:pt x="376" y="608"/>
                  </a:lnTo>
                  <a:lnTo>
                    <a:pt x="352" y="609"/>
                  </a:lnTo>
                  <a:lnTo>
                    <a:pt x="330" y="608"/>
                  </a:lnTo>
                  <a:lnTo>
                    <a:pt x="307" y="606"/>
                  </a:lnTo>
                  <a:lnTo>
                    <a:pt x="285" y="603"/>
                  </a:lnTo>
                  <a:lnTo>
                    <a:pt x="263" y="599"/>
                  </a:lnTo>
                  <a:lnTo>
                    <a:pt x="242" y="592"/>
                  </a:lnTo>
                  <a:lnTo>
                    <a:pt x="220" y="586"/>
                  </a:lnTo>
                  <a:lnTo>
                    <a:pt x="201" y="577"/>
                  </a:lnTo>
                  <a:lnTo>
                    <a:pt x="183" y="569"/>
                  </a:lnTo>
                  <a:lnTo>
                    <a:pt x="168" y="560"/>
                  </a:lnTo>
                  <a:lnTo>
                    <a:pt x="154" y="549"/>
                  </a:lnTo>
                  <a:lnTo>
                    <a:pt x="142" y="539"/>
                  </a:lnTo>
                  <a:lnTo>
                    <a:pt x="132" y="528"/>
                  </a:lnTo>
                  <a:lnTo>
                    <a:pt x="128" y="522"/>
                  </a:lnTo>
                  <a:lnTo>
                    <a:pt x="125" y="515"/>
                  </a:lnTo>
                  <a:lnTo>
                    <a:pt x="121" y="510"/>
                  </a:lnTo>
                  <a:lnTo>
                    <a:pt x="119" y="503"/>
                  </a:lnTo>
                  <a:lnTo>
                    <a:pt x="4" y="182"/>
                  </a:lnTo>
                  <a:lnTo>
                    <a:pt x="2" y="175"/>
                  </a:lnTo>
                  <a:lnTo>
                    <a:pt x="1" y="169"/>
                  </a:lnTo>
                  <a:lnTo>
                    <a:pt x="0" y="163"/>
                  </a:lnTo>
                  <a:lnTo>
                    <a:pt x="0" y="156"/>
                  </a:lnTo>
                  <a:lnTo>
                    <a:pt x="0" y="150"/>
                  </a:lnTo>
                  <a:lnTo>
                    <a:pt x="1" y="144"/>
                  </a:lnTo>
                  <a:lnTo>
                    <a:pt x="2" y="138"/>
                  </a:lnTo>
                  <a:lnTo>
                    <a:pt x="4" y="131"/>
                  </a:lnTo>
                  <a:lnTo>
                    <a:pt x="10" y="120"/>
                  </a:lnTo>
                  <a:lnTo>
                    <a:pt x="18" y="108"/>
                  </a:lnTo>
                  <a:lnTo>
                    <a:pt x="28" y="96"/>
                  </a:lnTo>
                  <a:lnTo>
                    <a:pt x="41" y="84"/>
                  </a:lnTo>
                  <a:lnTo>
                    <a:pt x="55" y="73"/>
                  </a:lnTo>
                  <a:lnTo>
                    <a:pt x="71" y="64"/>
                  </a:lnTo>
                  <a:lnTo>
                    <a:pt x="88" y="55"/>
                  </a:lnTo>
                  <a:lnTo>
                    <a:pt x="106" y="47"/>
                  </a:lnTo>
                  <a:lnTo>
                    <a:pt x="126" y="41"/>
                  </a:lnTo>
                  <a:lnTo>
                    <a:pt x="147" y="36"/>
                  </a:lnTo>
                  <a:lnTo>
                    <a:pt x="170" y="31"/>
                  </a:lnTo>
                  <a:lnTo>
                    <a:pt x="194" y="28"/>
                  </a:lnTo>
                  <a:lnTo>
                    <a:pt x="430" y="3"/>
                  </a:lnTo>
                  <a:lnTo>
                    <a:pt x="456" y="1"/>
                  </a:lnTo>
                  <a:lnTo>
                    <a:pt x="482" y="0"/>
                  </a:lnTo>
                  <a:lnTo>
                    <a:pt x="507" y="0"/>
                  </a:lnTo>
                  <a:lnTo>
                    <a:pt x="530" y="1"/>
                  </a:lnTo>
                  <a:lnTo>
                    <a:pt x="552" y="3"/>
                  </a:lnTo>
                  <a:lnTo>
                    <a:pt x="573" y="8"/>
                  </a:lnTo>
                  <a:lnTo>
                    <a:pt x="593" y="12"/>
                  </a:lnTo>
                  <a:lnTo>
                    <a:pt x="611" y="17"/>
                  </a:lnTo>
                  <a:lnTo>
                    <a:pt x="628" y="25"/>
                  </a:lnTo>
                  <a:lnTo>
                    <a:pt x="643" y="34"/>
                  </a:lnTo>
                  <a:lnTo>
                    <a:pt x="658" y="42"/>
                  </a:lnTo>
                  <a:lnTo>
                    <a:pt x="671" y="53"/>
                  </a:lnTo>
                  <a:lnTo>
                    <a:pt x="683" y="65"/>
                  </a:lnTo>
                  <a:lnTo>
                    <a:pt x="694" y="78"/>
                  </a:lnTo>
                  <a:lnTo>
                    <a:pt x="702" y="92"/>
                  </a:lnTo>
                  <a:lnTo>
                    <a:pt x="711" y="107"/>
                  </a:lnTo>
                  <a:lnTo>
                    <a:pt x="593" y="120"/>
                  </a:lnTo>
                  <a:lnTo>
                    <a:pt x="587" y="112"/>
                  </a:lnTo>
                  <a:lnTo>
                    <a:pt x="582" y="106"/>
                  </a:lnTo>
                  <a:lnTo>
                    <a:pt x="577" y="99"/>
                  </a:lnTo>
                  <a:lnTo>
                    <a:pt x="570" y="93"/>
                  </a:lnTo>
                  <a:lnTo>
                    <a:pt x="563" y="87"/>
                  </a:lnTo>
                  <a:lnTo>
                    <a:pt x="555" y="83"/>
                  </a:lnTo>
                  <a:lnTo>
                    <a:pt x="548" y="79"/>
                  </a:lnTo>
                  <a:lnTo>
                    <a:pt x="539" y="75"/>
                  </a:lnTo>
                  <a:lnTo>
                    <a:pt x="530" y="72"/>
                  </a:lnTo>
                  <a:lnTo>
                    <a:pt x="521" y="70"/>
                  </a:lnTo>
                  <a:lnTo>
                    <a:pt x="510" y="68"/>
                  </a:lnTo>
                  <a:lnTo>
                    <a:pt x="500" y="67"/>
                  </a:lnTo>
                  <a:lnTo>
                    <a:pt x="478" y="67"/>
                  </a:lnTo>
                  <a:lnTo>
                    <a:pt x="453" y="68"/>
                  </a:lnTo>
                  <a:lnTo>
                    <a:pt x="335" y="81"/>
                  </a:lnTo>
                  <a:lnTo>
                    <a:pt x="323" y="82"/>
                  </a:lnTo>
                  <a:lnTo>
                    <a:pt x="311" y="84"/>
                  </a:lnTo>
                  <a:lnTo>
                    <a:pt x="302" y="86"/>
                  </a:lnTo>
                  <a:lnTo>
                    <a:pt x="291" y="89"/>
                  </a:lnTo>
                  <a:lnTo>
                    <a:pt x="282" y="94"/>
                  </a:lnTo>
                  <a:lnTo>
                    <a:pt x="274" y="98"/>
                  </a:lnTo>
                  <a:lnTo>
                    <a:pt x="265" y="102"/>
                  </a:lnTo>
                  <a:lnTo>
                    <a:pt x="259" y="108"/>
                  </a:lnTo>
                  <a:lnTo>
                    <a:pt x="252" y="114"/>
                  </a:lnTo>
                  <a:lnTo>
                    <a:pt x="247" y="120"/>
                  </a:lnTo>
                  <a:lnTo>
                    <a:pt x="243" y="126"/>
                  </a:lnTo>
                  <a:lnTo>
                    <a:pt x="240" y="131"/>
                  </a:lnTo>
                  <a:lnTo>
                    <a:pt x="237" y="138"/>
                  </a:lnTo>
                  <a:lnTo>
                    <a:pt x="237" y="144"/>
                  </a:lnTo>
                  <a:lnTo>
                    <a:pt x="237" y="151"/>
                  </a:lnTo>
                  <a:lnTo>
                    <a:pt x="240" y="157"/>
                  </a:lnTo>
                  <a:lnTo>
                    <a:pt x="354" y="477"/>
                  </a:lnTo>
                  <a:lnTo>
                    <a:pt x="357" y="484"/>
                  </a:lnTo>
                  <a:lnTo>
                    <a:pt x="361" y="490"/>
                  </a:lnTo>
                  <a:lnTo>
                    <a:pt x="365" y="496"/>
                  </a:lnTo>
                  <a:lnTo>
                    <a:pt x="372" y="501"/>
                  </a:lnTo>
                  <a:lnTo>
                    <a:pt x="378" y="506"/>
                  </a:lnTo>
                  <a:lnTo>
                    <a:pt x="386" y="511"/>
                  </a:lnTo>
                  <a:lnTo>
                    <a:pt x="395" y="515"/>
                  </a:lnTo>
                  <a:lnTo>
                    <a:pt x="405" y="519"/>
                  </a:lnTo>
                  <a:lnTo>
                    <a:pt x="415" y="523"/>
                  </a:lnTo>
                  <a:lnTo>
                    <a:pt x="425" y="526"/>
                  </a:lnTo>
                  <a:lnTo>
                    <a:pt x="437" y="528"/>
                  </a:lnTo>
                  <a:lnTo>
                    <a:pt x="448" y="529"/>
                  </a:lnTo>
                  <a:lnTo>
                    <a:pt x="460" y="530"/>
                  </a:lnTo>
                  <a:lnTo>
                    <a:pt x="471" y="530"/>
                  </a:lnTo>
                  <a:lnTo>
                    <a:pt x="483" y="530"/>
                  </a:lnTo>
                  <a:lnTo>
                    <a:pt x="495" y="529"/>
                  </a:lnTo>
                  <a:lnTo>
                    <a:pt x="613" y="517"/>
                  </a:lnTo>
                  <a:lnTo>
                    <a:pt x="625" y="515"/>
                  </a:lnTo>
                  <a:lnTo>
                    <a:pt x="637" y="513"/>
                  </a:lnTo>
                  <a:lnTo>
                    <a:pt x="648" y="511"/>
                  </a:lnTo>
                  <a:lnTo>
                    <a:pt x="657" y="508"/>
                  </a:lnTo>
                  <a:lnTo>
                    <a:pt x="667" y="504"/>
                  </a:lnTo>
                  <a:lnTo>
                    <a:pt x="674" y="501"/>
                  </a:lnTo>
                  <a:lnTo>
                    <a:pt x="682" y="497"/>
                  </a:lnTo>
                  <a:lnTo>
                    <a:pt x="688" y="492"/>
                  </a:lnTo>
                  <a:lnTo>
                    <a:pt x="694" y="487"/>
                  </a:lnTo>
                  <a:lnTo>
                    <a:pt x="698" y="482"/>
                  </a:lnTo>
                  <a:lnTo>
                    <a:pt x="702" y="476"/>
                  </a:lnTo>
                  <a:lnTo>
                    <a:pt x="704" y="470"/>
                  </a:lnTo>
                  <a:lnTo>
                    <a:pt x="707" y="463"/>
                  </a:lnTo>
                  <a:lnTo>
                    <a:pt x="708" y="456"/>
                  </a:lnTo>
                  <a:lnTo>
                    <a:pt x="708" y="448"/>
                  </a:lnTo>
                  <a:lnTo>
                    <a:pt x="707" y="441"/>
                  </a:lnTo>
                  <a:lnTo>
                    <a:pt x="825" y="4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00" name="Freeform 17"/>
            <p:cNvSpPr>
              <a:spLocks noEditPoints="1"/>
            </p:cNvSpPr>
            <p:nvPr/>
          </p:nvSpPr>
          <p:spPr bwMode="auto">
            <a:xfrm>
              <a:off x="2746" y="808"/>
              <a:ext cx="63" cy="43"/>
            </a:xfrm>
            <a:custGeom>
              <a:avLst/>
              <a:gdLst>
                <a:gd name="T0" fmla="*/ 0 w 908"/>
                <a:gd name="T1" fmla="*/ 0 h 665"/>
                <a:gd name="T2" fmla="*/ 0 w 908"/>
                <a:gd name="T3" fmla="*/ 0 h 665"/>
                <a:gd name="T4" fmla="*/ 0 w 908"/>
                <a:gd name="T5" fmla="*/ 0 h 665"/>
                <a:gd name="T6" fmla="*/ 0 w 908"/>
                <a:gd name="T7" fmla="*/ 0 h 665"/>
                <a:gd name="T8" fmla="*/ 0 w 908"/>
                <a:gd name="T9" fmla="*/ 0 h 665"/>
                <a:gd name="T10" fmla="*/ 0 w 908"/>
                <a:gd name="T11" fmla="*/ 0 h 665"/>
                <a:gd name="T12" fmla="*/ 0 w 908"/>
                <a:gd name="T13" fmla="*/ 0 h 665"/>
                <a:gd name="T14" fmla="*/ 0 w 908"/>
                <a:gd name="T15" fmla="*/ 0 h 665"/>
                <a:gd name="T16" fmla="*/ 0 w 908"/>
                <a:gd name="T17" fmla="*/ 0 h 665"/>
                <a:gd name="T18" fmla="*/ 0 w 908"/>
                <a:gd name="T19" fmla="*/ 0 h 665"/>
                <a:gd name="T20" fmla="*/ 0 w 908"/>
                <a:gd name="T21" fmla="*/ 0 h 665"/>
                <a:gd name="T22" fmla="*/ 0 w 908"/>
                <a:gd name="T23" fmla="*/ 0 h 665"/>
                <a:gd name="T24" fmla="*/ 0 w 908"/>
                <a:gd name="T25" fmla="*/ 0 h 665"/>
                <a:gd name="T26" fmla="*/ 0 w 908"/>
                <a:gd name="T27" fmla="*/ 0 h 665"/>
                <a:gd name="T28" fmla="*/ 0 w 908"/>
                <a:gd name="T29" fmla="*/ 0 h 665"/>
                <a:gd name="T30" fmla="*/ 0 w 908"/>
                <a:gd name="T31" fmla="*/ 0 h 665"/>
                <a:gd name="T32" fmla="*/ 0 w 908"/>
                <a:gd name="T33" fmla="*/ 0 h 665"/>
                <a:gd name="T34" fmla="*/ 0 w 908"/>
                <a:gd name="T35" fmla="*/ 0 h 665"/>
                <a:gd name="T36" fmla="*/ 0 w 908"/>
                <a:gd name="T37" fmla="*/ 0 h 665"/>
                <a:gd name="T38" fmla="*/ 0 w 908"/>
                <a:gd name="T39" fmla="*/ 0 h 665"/>
                <a:gd name="T40" fmla="*/ 0 w 908"/>
                <a:gd name="T41" fmla="*/ 0 h 665"/>
                <a:gd name="T42" fmla="*/ 0 w 908"/>
                <a:gd name="T43" fmla="*/ 0 h 665"/>
                <a:gd name="T44" fmla="*/ 0 w 908"/>
                <a:gd name="T45" fmla="*/ 0 h 665"/>
                <a:gd name="T46" fmla="*/ 0 w 908"/>
                <a:gd name="T47" fmla="*/ 0 h 665"/>
                <a:gd name="T48" fmla="*/ 0 w 908"/>
                <a:gd name="T49" fmla="*/ 0 h 665"/>
                <a:gd name="T50" fmla="*/ 0 w 908"/>
                <a:gd name="T51" fmla="*/ 0 h 665"/>
                <a:gd name="T52" fmla="*/ 0 w 908"/>
                <a:gd name="T53" fmla="*/ 0 h 665"/>
                <a:gd name="T54" fmla="*/ 0 w 908"/>
                <a:gd name="T55" fmla="*/ 0 h 665"/>
                <a:gd name="T56" fmla="*/ 0 w 908"/>
                <a:gd name="T57" fmla="*/ 0 h 665"/>
                <a:gd name="T58" fmla="*/ 0 w 908"/>
                <a:gd name="T59" fmla="*/ 0 h 665"/>
                <a:gd name="T60" fmla="*/ 0 w 908"/>
                <a:gd name="T61" fmla="*/ 0 h 665"/>
                <a:gd name="T62" fmla="*/ 0 w 908"/>
                <a:gd name="T63" fmla="*/ 0 h 665"/>
                <a:gd name="T64" fmla="*/ 0 w 908"/>
                <a:gd name="T65" fmla="*/ 0 h 665"/>
                <a:gd name="T66" fmla="*/ 0 w 908"/>
                <a:gd name="T67" fmla="*/ 0 h 665"/>
                <a:gd name="T68" fmla="*/ 0 w 908"/>
                <a:gd name="T69" fmla="*/ 0 h 665"/>
                <a:gd name="T70" fmla="*/ 0 w 908"/>
                <a:gd name="T71" fmla="*/ 0 h 665"/>
                <a:gd name="T72" fmla="*/ 0 w 908"/>
                <a:gd name="T73" fmla="*/ 0 h 665"/>
                <a:gd name="T74" fmla="*/ 0 w 908"/>
                <a:gd name="T75" fmla="*/ 0 h 665"/>
                <a:gd name="T76" fmla="*/ 0 w 908"/>
                <a:gd name="T77" fmla="*/ 0 h 665"/>
                <a:gd name="T78" fmla="*/ 0 w 908"/>
                <a:gd name="T79" fmla="*/ 0 h 665"/>
                <a:gd name="T80" fmla="*/ 0 w 908"/>
                <a:gd name="T81" fmla="*/ 0 h 665"/>
                <a:gd name="T82" fmla="*/ 0 w 908"/>
                <a:gd name="T83" fmla="*/ 0 h 665"/>
                <a:gd name="T84" fmla="*/ 0 w 908"/>
                <a:gd name="T85" fmla="*/ 0 h 665"/>
                <a:gd name="T86" fmla="*/ 0 w 908"/>
                <a:gd name="T87" fmla="*/ 0 h 665"/>
                <a:gd name="T88" fmla="*/ 0 w 908"/>
                <a:gd name="T89" fmla="*/ 0 h 665"/>
                <a:gd name="T90" fmla="*/ 0 w 908"/>
                <a:gd name="T91" fmla="*/ 0 h 665"/>
                <a:gd name="T92" fmla="*/ 0 w 908"/>
                <a:gd name="T93" fmla="*/ 0 h 665"/>
                <a:gd name="T94" fmla="*/ 0 w 908"/>
                <a:gd name="T95" fmla="*/ 0 h 665"/>
                <a:gd name="T96" fmla="*/ 0 w 908"/>
                <a:gd name="T97" fmla="*/ 0 h 665"/>
                <a:gd name="T98" fmla="*/ 0 w 908"/>
                <a:gd name="T99" fmla="*/ 0 h 665"/>
                <a:gd name="T100" fmla="*/ 0 w 908"/>
                <a:gd name="T101" fmla="*/ 0 h 665"/>
                <a:gd name="T102" fmla="*/ 0 w 908"/>
                <a:gd name="T103" fmla="*/ 0 h 665"/>
                <a:gd name="T104" fmla="*/ 0 w 908"/>
                <a:gd name="T105" fmla="*/ 0 h 665"/>
                <a:gd name="T106" fmla="*/ 0 w 908"/>
                <a:gd name="T107" fmla="*/ 0 h 665"/>
                <a:gd name="T108" fmla="*/ 0 w 908"/>
                <a:gd name="T109" fmla="*/ 0 h 665"/>
                <a:gd name="T110" fmla="*/ 0 w 908"/>
                <a:gd name="T111" fmla="*/ 0 h 665"/>
                <a:gd name="T112" fmla="*/ 0 w 908"/>
                <a:gd name="T113" fmla="*/ 0 h 665"/>
                <a:gd name="T114" fmla="*/ 0 w 908"/>
                <a:gd name="T115" fmla="*/ 0 h 6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08"/>
                <a:gd name="T175" fmla="*/ 0 h 665"/>
                <a:gd name="T176" fmla="*/ 908 w 908"/>
                <a:gd name="T177" fmla="*/ 665 h 6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08" h="665">
                  <a:moveTo>
                    <a:pt x="0" y="571"/>
                  </a:moveTo>
                  <a:lnTo>
                    <a:pt x="261" y="0"/>
                  </a:lnTo>
                  <a:lnTo>
                    <a:pt x="727" y="63"/>
                  </a:lnTo>
                  <a:lnTo>
                    <a:pt x="749" y="68"/>
                  </a:lnTo>
                  <a:lnTo>
                    <a:pt x="772" y="72"/>
                  </a:lnTo>
                  <a:lnTo>
                    <a:pt x="792" y="78"/>
                  </a:lnTo>
                  <a:lnTo>
                    <a:pt x="812" y="85"/>
                  </a:lnTo>
                  <a:lnTo>
                    <a:pt x="829" y="92"/>
                  </a:lnTo>
                  <a:lnTo>
                    <a:pt x="845" y="102"/>
                  </a:lnTo>
                  <a:lnTo>
                    <a:pt x="860" y="112"/>
                  </a:lnTo>
                  <a:lnTo>
                    <a:pt x="873" y="123"/>
                  </a:lnTo>
                  <a:lnTo>
                    <a:pt x="885" y="135"/>
                  </a:lnTo>
                  <a:lnTo>
                    <a:pt x="894" y="147"/>
                  </a:lnTo>
                  <a:lnTo>
                    <a:pt x="902" y="159"/>
                  </a:lnTo>
                  <a:lnTo>
                    <a:pt x="906" y="171"/>
                  </a:lnTo>
                  <a:lnTo>
                    <a:pt x="907" y="177"/>
                  </a:lnTo>
                  <a:lnTo>
                    <a:pt x="908" y="184"/>
                  </a:lnTo>
                  <a:lnTo>
                    <a:pt x="908" y="190"/>
                  </a:lnTo>
                  <a:lnTo>
                    <a:pt x="908" y="197"/>
                  </a:lnTo>
                  <a:lnTo>
                    <a:pt x="907" y="203"/>
                  </a:lnTo>
                  <a:lnTo>
                    <a:pt x="906" y="208"/>
                  </a:lnTo>
                  <a:lnTo>
                    <a:pt x="904" y="215"/>
                  </a:lnTo>
                  <a:lnTo>
                    <a:pt x="901" y="221"/>
                  </a:lnTo>
                  <a:lnTo>
                    <a:pt x="886" y="256"/>
                  </a:lnTo>
                  <a:lnTo>
                    <a:pt x="879" y="266"/>
                  </a:lnTo>
                  <a:lnTo>
                    <a:pt x="873" y="277"/>
                  </a:lnTo>
                  <a:lnTo>
                    <a:pt x="863" y="287"/>
                  </a:lnTo>
                  <a:lnTo>
                    <a:pt x="852" y="295"/>
                  </a:lnTo>
                  <a:lnTo>
                    <a:pt x="841" y="305"/>
                  </a:lnTo>
                  <a:lnTo>
                    <a:pt x="827" y="314"/>
                  </a:lnTo>
                  <a:lnTo>
                    <a:pt x="812" y="322"/>
                  </a:lnTo>
                  <a:lnTo>
                    <a:pt x="794" y="331"/>
                  </a:lnTo>
                  <a:lnTo>
                    <a:pt x="776" y="338"/>
                  </a:lnTo>
                  <a:lnTo>
                    <a:pt x="756" y="344"/>
                  </a:lnTo>
                  <a:lnTo>
                    <a:pt x="733" y="348"/>
                  </a:lnTo>
                  <a:lnTo>
                    <a:pt x="710" y="350"/>
                  </a:lnTo>
                  <a:lnTo>
                    <a:pt x="684" y="351"/>
                  </a:lnTo>
                  <a:lnTo>
                    <a:pt x="657" y="351"/>
                  </a:lnTo>
                  <a:lnTo>
                    <a:pt x="628" y="349"/>
                  </a:lnTo>
                  <a:lnTo>
                    <a:pt x="598" y="346"/>
                  </a:lnTo>
                  <a:lnTo>
                    <a:pt x="713" y="361"/>
                  </a:lnTo>
                  <a:lnTo>
                    <a:pt x="725" y="363"/>
                  </a:lnTo>
                  <a:lnTo>
                    <a:pt x="735" y="365"/>
                  </a:lnTo>
                  <a:lnTo>
                    <a:pt x="746" y="369"/>
                  </a:lnTo>
                  <a:lnTo>
                    <a:pt x="756" y="372"/>
                  </a:lnTo>
                  <a:lnTo>
                    <a:pt x="764" y="376"/>
                  </a:lnTo>
                  <a:lnTo>
                    <a:pt x="773" y="380"/>
                  </a:lnTo>
                  <a:lnTo>
                    <a:pt x="780" y="386"/>
                  </a:lnTo>
                  <a:lnTo>
                    <a:pt x="787" y="391"/>
                  </a:lnTo>
                  <a:lnTo>
                    <a:pt x="792" y="398"/>
                  </a:lnTo>
                  <a:lnTo>
                    <a:pt x="798" y="403"/>
                  </a:lnTo>
                  <a:lnTo>
                    <a:pt x="801" y="409"/>
                  </a:lnTo>
                  <a:lnTo>
                    <a:pt x="803" y="416"/>
                  </a:lnTo>
                  <a:lnTo>
                    <a:pt x="804" y="422"/>
                  </a:lnTo>
                  <a:lnTo>
                    <a:pt x="804" y="428"/>
                  </a:lnTo>
                  <a:lnTo>
                    <a:pt x="803" y="434"/>
                  </a:lnTo>
                  <a:lnTo>
                    <a:pt x="801" y="441"/>
                  </a:lnTo>
                  <a:lnTo>
                    <a:pt x="698" y="665"/>
                  </a:lnTo>
                  <a:lnTo>
                    <a:pt x="466" y="634"/>
                  </a:lnTo>
                  <a:lnTo>
                    <a:pt x="553" y="444"/>
                  </a:lnTo>
                  <a:lnTo>
                    <a:pt x="555" y="437"/>
                  </a:lnTo>
                  <a:lnTo>
                    <a:pt x="556" y="431"/>
                  </a:lnTo>
                  <a:lnTo>
                    <a:pt x="556" y="424"/>
                  </a:lnTo>
                  <a:lnTo>
                    <a:pt x="555" y="418"/>
                  </a:lnTo>
                  <a:lnTo>
                    <a:pt x="553" y="413"/>
                  </a:lnTo>
                  <a:lnTo>
                    <a:pt x="550" y="406"/>
                  </a:lnTo>
                  <a:lnTo>
                    <a:pt x="544" y="401"/>
                  </a:lnTo>
                  <a:lnTo>
                    <a:pt x="539" y="394"/>
                  </a:lnTo>
                  <a:lnTo>
                    <a:pt x="531" y="389"/>
                  </a:lnTo>
                  <a:lnTo>
                    <a:pt x="524" y="384"/>
                  </a:lnTo>
                  <a:lnTo>
                    <a:pt x="516" y="379"/>
                  </a:lnTo>
                  <a:lnTo>
                    <a:pt x="508" y="375"/>
                  </a:lnTo>
                  <a:lnTo>
                    <a:pt x="498" y="372"/>
                  </a:lnTo>
                  <a:lnTo>
                    <a:pt x="487" y="369"/>
                  </a:lnTo>
                  <a:lnTo>
                    <a:pt x="477" y="366"/>
                  </a:lnTo>
                  <a:lnTo>
                    <a:pt x="465" y="364"/>
                  </a:lnTo>
                  <a:lnTo>
                    <a:pt x="348" y="348"/>
                  </a:lnTo>
                  <a:lnTo>
                    <a:pt x="232" y="603"/>
                  </a:lnTo>
                  <a:lnTo>
                    <a:pt x="0" y="571"/>
                  </a:lnTo>
                  <a:close/>
                  <a:moveTo>
                    <a:pt x="378" y="286"/>
                  </a:moveTo>
                  <a:lnTo>
                    <a:pt x="494" y="301"/>
                  </a:lnTo>
                  <a:lnTo>
                    <a:pt x="506" y="303"/>
                  </a:lnTo>
                  <a:lnTo>
                    <a:pt x="517" y="303"/>
                  </a:lnTo>
                  <a:lnTo>
                    <a:pt x="529" y="303"/>
                  </a:lnTo>
                  <a:lnTo>
                    <a:pt x="540" y="303"/>
                  </a:lnTo>
                  <a:lnTo>
                    <a:pt x="552" y="301"/>
                  </a:lnTo>
                  <a:lnTo>
                    <a:pt x="563" y="300"/>
                  </a:lnTo>
                  <a:lnTo>
                    <a:pt x="574" y="297"/>
                  </a:lnTo>
                  <a:lnTo>
                    <a:pt x="585" y="293"/>
                  </a:lnTo>
                  <a:lnTo>
                    <a:pt x="595" y="290"/>
                  </a:lnTo>
                  <a:lnTo>
                    <a:pt x="604" y="286"/>
                  </a:lnTo>
                  <a:lnTo>
                    <a:pt x="613" y="281"/>
                  </a:lnTo>
                  <a:lnTo>
                    <a:pt x="619" y="276"/>
                  </a:lnTo>
                  <a:lnTo>
                    <a:pt x="626" y="272"/>
                  </a:lnTo>
                  <a:lnTo>
                    <a:pt x="631" y="265"/>
                  </a:lnTo>
                  <a:lnTo>
                    <a:pt x="637" y="260"/>
                  </a:lnTo>
                  <a:lnTo>
                    <a:pt x="640" y="254"/>
                  </a:lnTo>
                  <a:lnTo>
                    <a:pt x="669" y="190"/>
                  </a:lnTo>
                  <a:lnTo>
                    <a:pt x="671" y="184"/>
                  </a:lnTo>
                  <a:lnTo>
                    <a:pt x="672" y="177"/>
                  </a:lnTo>
                  <a:lnTo>
                    <a:pt x="672" y="171"/>
                  </a:lnTo>
                  <a:lnTo>
                    <a:pt x="671" y="164"/>
                  </a:lnTo>
                  <a:lnTo>
                    <a:pt x="669" y="159"/>
                  </a:lnTo>
                  <a:lnTo>
                    <a:pt x="666" y="153"/>
                  </a:lnTo>
                  <a:lnTo>
                    <a:pt x="660" y="147"/>
                  </a:lnTo>
                  <a:lnTo>
                    <a:pt x="655" y="141"/>
                  </a:lnTo>
                  <a:lnTo>
                    <a:pt x="647" y="135"/>
                  </a:lnTo>
                  <a:lnTo>
                    <a:pt x="640" y="130"/>
                  </a:lnTo>
                  <a:lnTo>
                    <a:pt x="632" y="126"/>
                  </a:lnTo>
                  <a:lnTo>
                    <a:pt x="624" y="121"/>
                  </a:lnTo>
                  <a:lnTo>
                    <a:pt x="614" y="118"/>
                  </a:lnTo>
                  <a:lnTo>
                    <a:pt x="603" y="115"/>
                  </a:lnTo>
                  <a:lnTo>
                    <a:pt x="593" y="113"/>
                  </a:lnTo>
                  <a:lnTo>
                    <a:pt x="581" y="111"/>
                  </a:lnTo>
                  <a:lnTo>
                    <a:pt x="464" y="96"/>
                  </a:lnTo>
                  <a:lnTo>
                    <a:pt x="378" y="2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01" name="Freeform 18"/>
            <p:cNvSpPr>
              <a:spLocks/>
            </p:cNvSpPr>
            <p:nvPr/>
          </p:nvSpPr>
          <p:spPr bwMode="auto">
            <a:xfrm>
              <a:off x="2873" y="847"/>
              <a:ext cx="73" cy="39"/>
            </a:xfrm>
            <a:custGeom>
              <a:avLst/>
              <a:gdLst>
                <a:gd name="T0" fmla="*/ 0 w 1057"/>
                <a:gd name="T1" fmla="*/ 0 h 601"/>
                <a:gd name="T2" fmla="*/ 0 w 1057"/>
                <a:gd name="T3" fmla="*/ 0 h 601"/>
                <a:gd name="T4" fmla="*/ 0 w 1057"/>
                <a:gd name="T5" fmla="*/ 0 h 601"/>
                <a:gd name="T6" fmla="*/ 0 w 1057"/>
                <a:gd name="T7" fmla="*/ 0 h 601"/>
                <a:gd name="T8" fmla="*/ 0 w 1057"/>
                <a:gd name="T9" fmla="*/ 0 h 601"/>
                <a:gd name="T10" fmla="*/ 0 w 1057"/>
                <a:gd name="T11" fmla="*/ 0 h 601"/>
                <a:gd name="T12" fmla="*/ 0 w 1057"/>
                <a:gd name="T13" fmla="*/ 0 h 601"/>
                <a:gd name="T14" fmla="*/ 0 w 1057"/>
                <a:gd name="T15" fmla="*/ 0 h 601"/>
                <a:gd name="T16" fmla="*/ 0 w 1057"/>
                <a:gd name="T17" fmla="*/ 0 h 601"/>
                <a:gd name="T18" fmla="*/ 0 w 1057"/>
                <a:gd name="T19" fmla="*/ 0 h 601"/>
                <a:gd name="T20" fmla="*/ 0 w 1057"/>
                <a:gd name="T21" fmla="*/ 0 h 601"/>
                <a:gd name="T22" fmla="*/ 0 w 1057"/>
                <a:gd name="T23" fmla="*/ 0 h 601"/>
                <a:gd name="T24" fmla="*/ 0 w 1057"/>
                <a:gd name="T25" fmla="*/ 0 h 601"/>
                <a:gd name="T26" fmla="*/ 0 w 1057"/>
                <a:gd name="T27" fmla="*/ 0 h 601"/>
                <a:gd name="T28" fmla="*/ 0 w 1057"/>
                <a:gd name="T29" fmla="*/ 0 h 601"/>
                <a:gd name="T30" fmla="*/ 0 w 1057"/>
                <a:gd name="T31" fmla="*/ 0 h 601"/>
                <a:gd name="T32" fmla="*/ 0 w 1057"/>
                <a:gd name="T33" fmla="*/ 0 h 601"/>
                <a:gd name="T34" fmla="*/ 0 w 1057"/>
                <a:gd name="T35" fmla="*/ 0 h 601"/>
                <a:gd name="T36" fmla="*/ 0 w 1057"/>
                <a:gd name="T37" fmla="*/ 0 h 601"/>
                <a:gd name="T38" fmla="*/ 0 w 1057"/>
                <a:gd name="T39" fmla="*/ 0 h 601"/>
                <a:gd name="T40" fmla="*/ 0 w 1057"/>
                <a:gd name="T41" fmla="*/ 0 h 601"/>
                <a:gd name="T42" fmla="*/ 0 w 1057"/>
                <a:gd name="T43" fmla="*/ 0 h 601"/>
                <a:gd name="T44" fmla="*/ 0 w 1057"/>
                <a:gd name="T45" fmla="*/ 0 h 601"/>
                <a:gd name="T46" fmla="*/ 0 w 1057"/>
                <a:gd name="T47" fmla="*/ 0 h 601"/>
                <a:gd name="T48" fmla="*/ 0 w 1057"/>
                <a:gd name="T49" fmla="*/ 0 h 601"/>
                <a:gd name="T50" fmla="*/ 0 w 1057"/>
                <a:gd name="T51" fmla="*/ 0 h 601"/>
                <a:gd name="T52" fmla="*/ 0 w 1057"/>
                <a:gd name="T53" fmla="*/ 0 h 601"/>
                <a:gd name="T54" fmla="*/ 0 w 1057"/>
                <a:gd name="T55" fmla="*/ 0 h 601"/>
                <a:gd name="T56" fmla="*/ 0 w 1057"/>
                <a:gd name="T57" fmla="*/ 0 h 601"/>
                <a:gd name="T58" fmla="*/ 0 w 1057"/>
                <a:gd name="T59" fmla="*/ 0 h 601"/>
                <a:gd name="T60" fmla="*/ 0 w 1057"/>
                <a:gd name="T61" fmla="*/ 0 h 601"/>
                <a:gd name="T62" fmla="*/ 0 w 1057"/>
                <a:gd name="T63" fmla="*/ 0 h 601"/>
                <a:gd name="T64" fmla="*/ 0 w 1057"/>
                <a:gd name="T65" fmla="*/ 0 h 601"/>
                <a:gd name="T66" fmla="*/ 0 w 1057"/>
                <a:gd name="T67" fmla="*/ 0 h 601"/>
                <a:gd name="T68" fmla="*/ 0 w 1057"/>
                <a:gd name="T69" fmla="*/ 0 h 601"/>
                <a:gd name="T70" fmla="*/ 0 w 1057"/>
                <a:gd name="T71" fmla="*/ 0 h 601"/>
                <a:gd name="T72" fmla="*/ 0 w 1057"/>
                <a:gd name="T73" fmla="*/ 0 h 601"/>
                <a:gd name="T74" fmla="*/ 0 w 1057"/>
                <a:gd name="T75" fmla="*/ 0 h 601"/>
                <a:gd name="T76" fmla="*/ 0 w 1057"/>
                <a:gd name="T77" fmla="*/ 0 h 601"/>
                <a:gd name="T78" fmla="*/ 0 w 1057"/>
                <a:gd name="T79" fmla="*/ 0 h 601"/>
                <a:gd name="T80" fmla="*/ 0 w 1057"/>
                <a:gd name="T81" fmla="*/ 0 h 601"/>
                <a:gd name="T82" fmla="*/ 0 w 1057"/>
                <a:gd name="T83" fmla="*/ 0 h 601"/>
                <a:gd name="T84" fmla="*/ 0 w 1057"/>
                <a:gd name="T85" fmla="*/ 0 h 601"/>
                <a:gd name="T86" fmla="*/ 0 w 1057"/>
                <a:gd name="T87" fmla="*/ 0 h 601"/>
                <a:gd name="T88" fmla="*/ 0 w 1057"/>
                <a:gd name="T89" fmla="*/ 0 h 601"/>
                <a:gd name="T90" fmla="*/ 0 w 1057"/>
                <a:gd name="T91" fmla="*/ 0 h 601"/>
                <a:gd name="T92" fmla="*/ 0 w 1057"/>
                <a:gd name="T93" fmla="*/ 0 h 601"/>
                <a:gd name="T94" fmla="*/ 0 w 1057"/>
                <a:gd name="T95" fmla="*/ 0 h 601"/>
                <a:gd name="T96" fmla="*/ 0 w 1057"/>
                <a:gd name="T97" fmla="*/ 0 h 601"/>
                <a:gd name="T98" fmla="*/ 0 w 1057"/>
                <a:gd name="T99" fmla="*/ 0 h 6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57"/>
                <a:gd name="T151" fmla="*/ 0 h 601"/>
                <a:gd name="T152" fmla="*/ 1057 w 1057"/>
                <a:gd name="T153" fmla="*/ 601 h 6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57" h="601">
                  <a:moveTo>
                    <a:pt x="606" y="549"/>
                  </a:moveTo>
                  <a:lnTo>
                    <a:pt x="586" y="560"/>
                  </a:lnTo>
                  <a:lnTo>
                    <a:pt x="564" y="571"/>
                  </a:lnTo>
                  <a:lnTo>
                    <a:pt x="544" y="578"/>
                  </a:lnTo>
                  <a:lnTo>
                    <a:pt x="524" y="586"/>
                  </a:lnTo>
                  <a:lnTo>
                    <a:pt x="502" y="591"/>
                  </a:lnTo>
                  <a:lnTo>
                    <a:pt x="482" y="596"/>
                  </a:lnTo>
                  <a:lnTo>
                    <a:pt x="460" y="599"/>
                  </a:lnTo>
                  <a:lnTo>
                    <a:pt x="439" y="601"/>
                  </a:lnTo>
                  <a:lnTo>
                    <a:pt x="418" y="601"/>
                  </a:lnTo>
                  <a:lnTo>
                    <a:pt x="397" y="600"/>
                  </a:lnTo>
                  <a:lnTo>
                    <a:pt x="375" y="598"/>
                  </a:lnTo>
                  <a:lnTo>
                    <a:pt x="354" y="593"/>
                  </a:lnTo>
                  <a:lnTo>
                    <a:pt x="333" y="589"/>
                  </a:lnTo>
                  <a:lnTo>
                    <a:pt x="312" y="583"/>
                  </a:lnTo>
                  <a:lnTo>
                    <a:pt x="291" y="574"/>
                  </a:lnTo>
                  <a:lnTo>
                    <a:pt x="269" y="566"/>
                  </a:lnTo>
                  <a:lnTo>
                    <a:pt x="85" y="482"/>
                  </a:lnTo>
                  <a:lnTo>
                    <a:pt x="67" y="472"/>
                  </a:lnTo>
                  <a:lnTo>
                    <a:pt x="51" y="462"/>
                  </a:lnTo>
                  <a:lnTo>
                    <a:pt x="37" y="453"/>
                  </a:lnTo>
                  <a:lnTo>
                    <a:pt x="27" y="442"/>
                  </a:lnTo>
                  <a:lnTo>
                    <a:pt x="21" y="437"/>
                  </a:lnTo>
                  <a:lnTo>
                    <a:pt x="17" y="430"/>
                  </a:lnTo>
                  <a:lnTo>
                    <a:pt x="13" y="425"/>
                  </a:lnTo>
                  <a:lnTo>
                    <a:pt x="9" y="418"/>
                  </a:lnTo>
                  <a:lnTo>
                    <a:pt x="6" y="412"/>
                  </a:lnTo>
                  <a:lnTo>
                    <a:pt x="4" y="405"/>
                  </a:lnTo>
                  <a:lnTo>
                    <a:pt x="2" y="399"/>
                  </a:lnTo>
                  <a:lnTo>
                    <a:pt x="1" y="392"/>
                  </a:lnTo>
                  <a:lnTo>
                    <a:pt x="0" y="386"/>
                  </a:lnTo>
                  <a:lnTo>
                    <a:pt x="0" y="380"/>
                  </a:lnTo>
                  <a:lnTo>
                    <a:pt x="0" y="373"/>
                  </a:lnTo>
                  <a:lnTo>
                    <a:pt x="1" y="367"/>
                  </a:lnTo>
                  <a:lnTo>
                    <a:pt x="2" y="360"/>
                  </a:lnTo>
                  <a:lnTo>
                    <a:pt x="4" y="354"/>
                  </a:lnTo>
                  <a:lnTo>
                    <a:pt x="7" y="347"/>
                  </a:lnTo>
                  <a:lnTo>
                    <a:pt x="10" y="342"/>
                  </a:lnTo>
                  <a:lnTo>
                    <a:pt x="18" y="330"/>
                  </a:lnTo>
                  <a:lnTo>
                    <a:pt x="29" y="318"/>
                  </a:lnTo>
                  <a:lnTo>
                    <a:pt x="41" y="308"/>
                  </a:lnTo>
                  <a:lnTo>
                    <a:pt x="56" y="297"/>
                  </a:lnTo>
                  <a:lnTo>
                    <a:pt x="441" y="46"/>
                  </a:lnTo>
                  <a:lnTo>
                    <a:pt x="457" y="38"/>
                  </a:lnTo>
                  <a:lnTo>
                    <a:pt x="474" y="29"/>
                  </a:lnTo>
                  <a:lnTo>
                    <a:pt x="493" y="22"/>
                  </a:lnTo>
                  <a:lnTo>
                    <a:pt x="513" y="15"/>
                  </a:lnTo>
                  <a:lnTo>
                    <a:pt x="533" y="10"/>
                  </a:lnTo>
                  <a:lnTo>
                    <a:pt x="555" y="6"/>
                  </a:lnTo>
                  <a:lnTo>
                    <a:pt x="578" y="3"/>
                  </a:lnTo>
                  <a:lnTo>
                    <a:pt x="602" y="1"/>
                  </a:lnTo>
                  <a:lnTo>
                    <a:pt x="627" y="0"/>
                  </a:lnTo>
                  <a:lnTo>
                    <a:pt x="650" y="1"/>
                  </a:lnTo>
                  <a:lnTo>
                    <a:pt x="674" y="2"/>
                  </a:lnTo>
                  <a:lnTo>
                    <a:pt x="695" y="6"/>
                  </a:lnTo>
                  <a:lnTo>
                    <a:pt x="718" y="10"/>
                  </a:lnTo>
                  <a:lnTo>
                    <a:pt x="738" y="16"/>
                  </a:lnTo>
                  <a:lnTo>
                    <a:pt x="759" y="23"/>
                  </a:lnTo>
                  <a:lnTo>
                    <a:pt x="778" y="30"/>
                  </a:lnTo>
                  <a:lnTo>
                    <a:pt x="963" y="115"/>
                  </a:lnTo>
                  <a:lnTo>
                    <a:pt x="983" y="125"/>
                  </a:lnTo>
                  <a:lnTo>
                    <a:pt x="1000" y="136"/>
                  </a:lnTo>
                  <a:lnTo>
                    <a:pt x="1016" y="145"/>
                  </a:lnTo>
                  <a:lnTo>
                    <a:pt x="1029" y="156"/>
                  </a:lnTo>
                  <a:lnTo>
                    <a:pt x="1040" y="167"/>
                  </a:lnTo>
                  <a:lnTo>
                    <a:pt x="1048" y="179"/>
                  </a:lnTo>
                  <a:lnTo>
                    <a:pt x="1051" y="184"/>
                  </a:lnTo>
                  <a:lnTo>
                    <a:pt x="1053" y="189"/>
                  </a:lnTo>
                  <a:lnTo>
                    <a:pt x="1055" y="195"/>
                  </a:lnTo>
                  <a:lnTo>
                    <a:pt x="1056" y="201"/>
                  </a:lnTo>
                  <a:lnTo>
                    <a:pt x="1057" y="207"/>
                  </a:lnTo>
                  <a:lnTo>
                    <a:pt x="1057" y="212"/>
                  </a:lnTo>
                  <a:lnTo>
                    <a:pt x="1056" y="218"/>
                  </a:lnTo>
                  <a:lnTo>
                    <a:pt x="1055" y="224"/>
                  </a:lnTo>
                  <a:lnTo>
                    <a:pt x="1053" y="230"/>
                  </a:lnTo>
                  <a:lnTo>
                    <a:pt x="1051" y="236"/>
                  </a:lnTo>
                  <a:lnTo>
                    <a:pt x="1048" y="242"/>
                  </a:lnTo>
                  <a:lnTo>
                    <a:pt x="1044" y="248"/>
                  </a:lnTo>
                  <a:lnTo>
                    <a:pt x="1035" y="260"/>
                  </a:lnTo>
                  <a:lnTo>
                    <a:pt x="1023" y="273"/>
                  </a:lnTo>
                  <a:lnTo>
                    <a:pt x="1009" y="286"/>
                  </a:lnTo>
                  <a:lnTo>
                    <a:pt x="992" y="299"/>
                  </a:lnTo>
                  <a:lnTo>
                    <a:pt x="900" y="257"/>
                  </a:lnTo>
                  <a:lnTo>
                    <a:pt x="908" y="250"/>
                  </a:lnTo>
                  <a:lnTo>
                    <a:pt x="914" y="243"/>
                  </a:lnTo>
                  <a:lnTo>
                    <a:pt x="920" y="237"/>
                  </a:lnTo>
                  <a:lnTo>
                    <a:pt x="924" y="230"/>
                  </a:lnTo>
                  <a:lnTo>
                    <a:pt x="926" y="225"/>
                  </a:lnTo>
                  <a:lnTo>
                    <a:pt x="928" y="218"/>
                  </a:lnTo>
                  <a:lnTo>
                    <a:pt x="929" y="212"/>
                  </a:lnTo>
                  <a:lnTo>
                    <a:pt x="929" y="207"/>
                  </a:lnTo>
                  <a:lnTo>
                    <a:pt x="927" y="201"/>
                  </a:lnTo>
                  <a:lnTo>
                    <a:pt x="925" y="196"/>
                  </a:lnTo>
                  <a:lnTo>
                    <a:pt x="921" y="190"/>
                  </a:lnTo>
                  <a:lnTo>
                    <a:pt x="917" y="185"/>
                  </a:lnTo>
                  <a:lnTo>
                    <a:pt x="910" y="180"/>
                  </a:lnTo>
                  <a:lnTo>
                    <a:pt x="903" y="174"/>
                  </a:lnTo>
                  <a:lnTo>
                    <a:pt x="895" y="170"/>
                  </a:lnTo>
                  <a:lnTo>
                    <a:pt x="885" y="165"/>
                  </a:lnTo>
                  <a:lnTo>
                    <a:pt x="793" y="123"/>
                  </a:lnTo>
                  <a:lnTo>
                    <a:pt x="783" y="119"/>
                  </a:lnTo>
                  <a:lnTo>
                    <a:pt x="774" y="115"/>
                  </a:lnTo>
                  <a:lnTo>
                    <a:pt x="763" y="113"/>
                  </a:lnTo>
                  <a:lnTo>
                    <a:pt x="752" y="111"/>
                  </a:lnTo>
                  <a:lnTo>
                    <a:pt x="742" y="109"/>
                  </a:lnTo>
                  <a:lnTo>
                    <a:pt x="730" y="108"/>
                  </a:lnTo>
                  <a:lnTo>
                    <a:pt x="718" y="108"/>
                  </a:lnTo>
                  <a:lnTo>
                    <a:pt x="706" y="108"/>
                  </a:lnTo>
                  <a:lnTo>
                    <a:pt x="693" y="109"/>
                  </a:lnTo>
                  <a:lnTo>
                    <a:pt x="681" y="111"/>
                  </a:lnTo>
                  <a:lnTo>
                    <a:pt x="671" y="112"/>
                  </a:lnTo>
                  <a:lnTo>
                    <a:pt x="660" y="115"/>
                  </a:lnTo>
                  <a:lnTo>
                    <a:pt x="650" y="118"/>
                  </a:lnTo>
                  <a:lnTo>
                    <a:pt x="641" y="122"/>
                  </a:lnTo>
                  <a:lnTo>
                    <a:pt x="632" y="126"/>
                  </a:lnTo>
                  <a:lnTo>
                    <a:pt x="625" y="130"/>
                  </a:lnTo>
                  <a:lnTo>
                    <a:pt x="239" y="381"/>
                  </a:lnTo>
                  <a:lnTo>
                    <a:pt x="232" y="386"/>
                  </a:lnTo>
                  <a:lnTo>
                    <a:pt x="225" y="391"/>
                  </a:lnTo>
                  <a:lnTo>
                    <a:pt x="221" y="398"/>
                  </a:lnTo>
                  <a:lnTo>
                    <a:pt x="217" y="403"/>
                  </a:lnTo>
                  <a:lnTo>
                    <a:pt x="213" y="410"/>
                  </a:lnTo>
                  <a:lnTo>
                    <a:pt x="212" y="415"/>
                  </a:lnTo>
                  <a:lnTo>
                    <a:pt x="211" y="421"/>
                  </a:lnTo>
                  <a:lnTo>
                    <a:pt x="211" y="429"/>
                  </a:lnTo>
                  <a:lnTo>
                    <a:pt x="213" y="435"/>
                  </a:lnTo>
                  <a:lnTo>
                    <a:pt x="216" y="442"/>
                  </a:lnTo>
                  <a:lnTo>
                    <a:pt x="220" y="447"/>
                  </a:lnTo>
                  <a:lnTo>
                    <a:pt x="224" y="454"/>
                  </a:lnTo>
                  <a:lnTo>
                    <a:pt x="231" y="459"/>
                  </a:lnTo>
                  <a:lnTo>
                    <a:pt x="237" y="463"/>
                  </a:lnTo>
                  <a:lnTo>
                    <a:pt x="246" y="469"/>
                  </a:lnTo>
                  <a:lnTo>
                    <a:pt x="254" y="473"/>
                  </a:lnTo>
                  <a:lnTo>
                    <a:pt x="346" y="515"/>
                  </a:lnTo>
                  <a:lnTo>
                    <a:pt x="356" y="519"/>
                  </a:lnTo>
                  <a:lnTo>
                    <a:pt x="367" y="524"/>
                  </a:lnTo>
                  <a:lnTo>
                    <a:pt x="377" y="527"/>
                  </a:lnTo>
                  <a:lnTo>
                    <a:pt x="387" y="529"/>
                  </a:lnTo>
                  <a:lnTo>
                    <a:pt x="398" y="530"/>
                  </a:lnTo>
                  <a:lnTo>
                    <a:pt x="408" y="531"/>
                  </a:lnTo>
                  <a:lnTo>
                    <a:pt x="418" y="532"/>
                  </a:lnTo>
                  <a:lnTo>
                    <a:pt x="429" y="532"/>
                  </a:lnTo>
                  <a:lnTo>
                    <a:pt x="439" y="531"/>
                  </a:lnTo>
                  <a:lnTo>
                    <a:pt x="450" y="530"/>
                  </a:lnTo>
                  <a:lnTo>
                    <a:pt x="460" y="528"/>
                  </a:lnTo>
                  <a:lnTo>
                    <a:pt x="471" y="525"/>
                  </a:lnTo>
                  <a:lnTo>
                    <a:pt x="482" y="521"/>
                  </a:lnTo>
                  <a:lnTo>
                    <a:pt x="493" y="517"/>
                  </a:lnTo>
                  <a:lnTo>
                    <a:pt x="503" y="513"/>
                  </a:lnTo>
                  <a:lnTo>
                    <a:pt x="514" y="507"/>
                  </a:lnTo>
                  <a:lnTo>
                    <a:pt x="606" y="5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02" name="Freeform 19"/>
            <p:cNvSpPr>
              <a:spLocks/>
            </p:cNvSpPr>
            <p:nvPr/>
          </p:nvSpPr>
          <p:spPr bwMode="auto">
            <a:xfrm>
              <a:off x="2297" y="551"/>
              <a:ext cx="19" cy="68"/>
            </a:xfrm>
            <a:custGeom>
              <a:avLst/>
              <a:gdLst>
                <a:gd name="T0" fmla="*/ 0 w 278"/>
                <a:gd name="T1" fmla="*/ 0 h 1041"/>
                <a:gd name="T2" fmla="*/ 0 w 278"/>
                <a:gd name="T3" fmla="*/ 0 h 1041"/>
                <a:gd name="T4" fmla="*/ 0 w 278"/>
                <a:gd name="T5" fmla="*/ 0 h 1041"/>
                <a:gd name="T6" fmla="*/ 0 w 278"/>
                <a:gd name="T7" fmla="*/ 0 h 1041"/>
                <a:gd name="T8" fmla="*/ 0 w 278"/>
                <a:gd name="T9" fmla="*/ 0 h 1041"/>
                <a:gd name="T10" fmla="*/ 0 w 278"/>
                <a:gd name="T11" fmla="*/ 0 h 1041"/>
                <a:gd name="T12" fmla="*/ 0 w 278"/>
                <a:gd name="T13" fmla="*/ 0 h 10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8"/>
                <a:gd name="T22" fmla="*/ 0 h 1041"/>
                <a:gd name="T23" fmla="*/ 278 w 278"/>
                <a:gd name="T24" fmla="*/ 1041 h 10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8" h="1041">
                  <a:moveTo>
                    <a:pt x="278" y="1041"/>
                  </a:moveTo>
                  <a:lnTo>
                    <a:pt x="0" y="1041"/>
                  </a:lnTo>
                  <a:lnTo>
                    <a:pt x="0" y="0"/>
                  </a:lnTo>
                  <a:lnTo>
                    <a:pt x="197" y="0"/>
                  </a:lnTo>
                  <a:lnTo>
                    <a:pt x="197" y="923"/>
                  </a:lnTo>
                  <a:lnTo>
                    <a:pt x="278" y="923"/>
                  </a:lnTo>
                  <a:lnTo>
                    <a:pt x="278" y="10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03" name="Freeform 20"/>
            <p:cNvSpPr>
              <a:spLocks noEditPoints="1"/>
            </p:cNvSpPr>
            <p:nvPr/>
          </p:nvSpPr>
          <p:spPr bwMode="auto">
            <a:xfrm>
              <a:off x="2315" y="573"/>
              <a:ext cx="25" cy="58"/>
            </a:xfrm>
            <a:custGeom>
              <a:avLst/>
              <a:gdLst>
                <a:gd name="T0" fmla="*/ 0 w 361"/>
                <a:gd name="T1" fmla="*/ 0 h 866"/>
                <a:gd name="T2" fmla="*/ 0 w 361"/>
                <a:gd name="T3" fmla="*/ 0 h 866"/>
                <a:gd name="T4" fmla="*/ 0 w 361"/>
                <a:gd name="T5" fmla="*/ 0 h 866"/>
                <a:gd name="T6" fmla="*/ 0 w 361"/>
                <a:gd name="T7" fmla="*/ 0 h 866"/>
                <a:gd name="T8" fmla="*/ 0 w 361"/>
                <a:gd name="T9" fmla="*/ 0 h 866"/>
                <a:gd name="T10" fmla="*/ 0 w 361"/>
                <a:gd name="T11" fmla="*/ 0 h 866"/>
                <a:gd name="T12" fmla="*/ 0 w 361"/>
                <a:gd name="T13" fmla="*/ 0 h 866"/>
                <a:gd name="T14" fmla="*/ 0 w 361"/>
                <a:gd name="T15" fmla="*/ 0 h 866"/>
                <a:gd name="T16" fmla="*/ 0 w 361"/>
                <a:gd name="T17" fmla="*/ 0 h 866"/>
                <a:gd name="T18" fmla="*/ 0 w 361"/>
                <a:gd name="T19" fmla="*/ 0 h 866"/>
                <a:gd name="T20" fmla="*/ 0 w 361"/>
                <a:gd name="T21" fmla="*/ 0 h 866"/>
                <a:gd name="T22" fmla="*/ 0 w 361"/>
                <a:gd name="T23" fmla="*/ 0 h 866"/>
                <a:gd name="T24" fmla="*/ 0 w 361"/>
                <a:gd name="T25" fmla="*/ 0 h 866"/>
                <a:gd name="T26" fmla="*/ 0 w 361"/>
                <a:gd name="T27" fmla="*/ 0 h 866"/>
                <a:gd name="T28" fmla="*/ 0 w 361"/>
                <a:gd name="T29" fmla="*/ 0 h 866"/>
                <a:gd name="T30" fmla="*/ 0 w 361"/>
                <a:gd name="T31" fmla="*/ 0 h 866"/>
                <a:gd name="T32" fmla="*/ 0 w 361"/>
                <a:gd name="T33" fmla="*/ 0 h 866"/>
                <a:gd name="T34" fmla="*/ 0 w 361"/>
                <a:gd name="T35" fmla="*/ 0 h 866"/>
                <a:gd name="T36" fmla="*/ 0 w 361"/>
                <a:gd name="T37" fmla="*/ 0 h 866"/>
                <a:gd name="T38" fmla="*/ 0 w 361"/>
                <a:gd name="T39" fmla="*/ 0 h 866"/>
                <a:gd name="T40" fmla="*/ 0 w 361"/>
                <a:gd name="T41" fmla="*/ 0 h 866"/>
                <a:gd name="T42" fmla="*/ 0 w 361"/>
                <a:gd name="T43" fmla="*/ 0 h 866"/>
                <a:gd name="T44" fmla="*/ 0 w 361"/>
                <a:gd name="T45" fmla="*/ 0 h 866"/>
                <a:gd name="T46" fmla="*/ 0 w 361"/>
                <a:gd name="T47" fmla="*/ 0 h 866"/>
                <a:gd name="T48" fmla="*/ 0 w 361"/>
                <a:gd name="T49" fmla="*/ 0 h 866"/>
                <a:gd name="T50" fmla="*/ 0 w 361"/>
                <a:gd name="T51" fmla="*/ 0 h 866"/>
                <a:gd name="T52" fmla="*/ 0 w 361"/>
                <a:gd name="T53" fmla="*/ 0 h 866"/>
                <a:gd name="T54" fmla="*/ 0 w 361"/>
                <a:gd name="T55" fmla="*/ 0 h 866"/>
                <a:gd name="T56" fmla="*/ 0 w 361"/>
                <a:gd name="T57" fmla="*/ 0 h 866"/>
                <a:gd name="T58" fmla="*/ 0 w 361"/>
                <a:gd name="T59" fmla="*/ 0 h 866"/>
                <a:gd name="T60" fmla="*/ 0 w 361"/>
                <a:gd name="T61" fmla="*/ 0 h 866"/>
                <a:gd name="T62" fmla="*/ 0 w 361"/>
                <a:gd name="T63" fmla="*/ 0 h 866"/>
                <a:gd name="T64" fmla="*/ 0 w 361"/>
                <a:gd name="T65" fmla="*/ 0 h 866"/>
                <a:gd name="T66" fmla="*/ 0 w 361"/>
                <a:gd name="T67" fmla="*/ 0 h 866"/>
                <a:gd name="T68" fmla="*/ 0 w 361"/>
                <a:gd name="T69" fmla="*/ 0 h 866"/>
                <a:gd name="T70" fmla="*/ 0 w 361"/>
                <a:gd name="T71" fmla="*/ 0 h 866"/>
                <a:gd name="T72" fmla="*/ 0 w 361"/>
                <a:gd name="T73" fmla="*/ 0 h 866"/>
                <a:gd name="T74" fmla="*/ 0 w 361"/>
                <a:gd name="T75" fmla="*/ 0 h 866"/>
                <a:gd name="T76" fmla="*/ 0 w 361"/>
                <a:gd name="T77" fmla="*/ 0 h 866"/>
                <a:gd name="T78" fmla="*/ 0 w 361"/>
                <a:gd name="T79" fmla="*/ 0 h 866"/>
                <a:gd name="T80" fmla="*/ 0 w 361"/>
                <a:gd name="T81" fmla="*/ 0 h 866"/>
                <a:gd name="T82" fmla="*/ 0 w 361"/>
                <a:gd name="T83" fmla="*/ 0 h 866"/>
                <a:gd name="T84" fmla="*/ 0 w 361"/>
                <a:gd name="T85" fmla="*/ 0 h 866"/>
                <a:gd name="T86" fmla="*/ 0 w 361"/>
                <a:gd name="T87" fmla="*/ 0 h 866"/>
                <a:gd name="T88" fmla="*/ 0 w 361"/>
                <a:gd name="T89" fmla="*/ 0 h 866"/>
                <a:gd name="T90" fmla="*/ 0 w 361"/>
                <a:gd name="T91" fmla="*/ 0 h 866"/>
                <a:gd name="T92" fmla="*/ 0 w 361"/>
                <a:gd name="T93" fmla="*/ 0 h 8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61"/>
                <a:gd name="T142" fmla="*/ 0 h 866"/>
                <a:gd name="T143" fmla="*/ 361 w 361"/>
                <a:gd name="T144" fmla="*/ 866 h 8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61" h="866">
                  <a:moveTo>
                    <a:pt x="361" y="693"/>
                  </a:moveTo>
                  <a:lnTo>
                    <a:pt x="352" y="693"/>
                  </a:lnTo>
                  <a:lnTo>
                    <a:pt x="343" y="691"/>
                  </a:lnTo>
                  <a:lnTo>
                    <a:pt x="336" y="690"/>
                  </a:lnTo>
                  <a:lnTo>
                    <a:pt x="327" y="686"/>
                  </a:lnTo>
                  <a:lnTo>
                    <a:pt x="319" y="682"/>
                  </a:lnTo>
                  <a:lnTo>
                    <a:pt x="311" y="678"/>
                  </a:lnTo>
                  <a:lnTo>
                    <a:pt x="304" y="671"/>
                  </a:lnTo>
                  <a:lnTo>
                    <a:pt x="296" y="665"/>
                  </a:lnTo>
                  <a:lnTo>
                    <a:pt x="289" y="653"/>
                  </a:lnTo>
                  <a:lnTo>
                    <a:pt x="281" y="635"/>
                  </a:lnTo>
                  <a:lnTo>
                    <a:pt x="281" y="693"/>
                  </a:lnTo>
                  <a:lnTo>
                    <a:pt x="6" y="693"/>
                  </a:lnTo>
                  <a:lnTo>
                    <a:pt x="6" y="575"/>
                  </a:lnTo>
                  <a:lnTo>
                    <a:pt x="86" y="575"/>
                  </a:lnTo>
                  <a:lnTo>
                    <a:pt x="86" y="0"/>
                  </a:lnTo>
                  <a:lnTo>
                    <a:pt x="281" y="0"/>
                  </a:lnTo>
                  <a:lnTo>
                    <a:pt x="281" y="420"/>
                  </a:lnTo>
                  <a:lnTo>
                    <a:pt x="283" y="459"/>
                  </a:lnTo>
                  <a:lnTo>
                    <a:pt x="289" y="496"/>
                  </a:lnTo>
                  <a:lnTo>
                    <a:pt x="291" y="505"/>
                  </a:lnTo>
                  <a:lnTo>
                    <a:pt x="294" y="513"/>
                  </a:lnTo>
                  <a:lnTo>
                    <a:pt x="296" y="521"/>
                  </a:lnTo>
                  <a:lnTo>
                    <a:pt x="300" y="528"/>
                  </a:lnTo>
                  <a:lnTo>
                    <a:pt x="304" y="536"/>
                  </a:lnTo>
                  <a:lnTo>
                    <a:pt x="309" y="542"/>
                  </a:lnTo>
                  <a:lnTo>
                    <a:pt x="313" y="549"/>
                  </a:lnTo>
                  <a:lnTo>
                    <a:pt x="319" y="554"/>
                  </a:lnTo>
                  <a:lnTo>
                    <a:pt x="323" y="560"/>
                  </a:lnTo>
                  <a:lnTo>
                    <a:pt x="328" y="564"/>
                  </a:lnTo>
                  <a:lnTo>
                    <a:pt x="334" y="567"/>
                  </a:lnTo>
                  <a:lnTo>
                    <a:pt x="339" y="569"/>
                  </a:lnTo>
                  <a:lnTo>
                    <a:pt x="344" y="571"/>
                  </a:lnTo>
                  <a:lnTo>
                    <a:pt x="350" y="574"/>
                  </a:lnTo>
                  <a:lnTo>
                    <a:pt x="355" y="575"/>
                  </a:lnTo>
                  <a:lnTo>
                    <a:pt x="361" y="575"/>
                  </a:lnTo>
                  <a:lnTo>
                    <a:pt x="361" y="693"/>
                  </a:lnTo>
                  <a:close/>
                  <a:moveTo>
                    <a:pt x="319" y="866"/>
                  </a:moveTo>
                  <a:lnTo>
                    <a:pt x="187" y="866"/>
                  </a:lnTo>
                  <a:lnTo>
                    <a:pt x="187" y="749"/>
                  </a:lnTo>
                  <a:lnTo>
                    <a:pt x="319" y="749"/>
                  </a:lnTo>
                  <a:lnTo>
                    <a:pt x="319" y="866"/>
                  </a:lnTo>
                  <a:close/>
                  <a:moveTo>
                    <a:pt x="133" y="866"/>
                  </a:moveTo>
                  <a:lnTo>
                    <a:pt x="0" y="866"/>
                  </a:lnTo>
                  <a:lnTo>
                    <a:pt x="0" y="749"/>
                  </a:lnTo>
                  <a:lnTo>
                    <a:pt x="133" y="749"/>
                  </a:lnTo>
                  <a:lnTo>
                    <a:pt x="133" y="8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04" name="Freeform 21"/>
            <p:cNvSpPr>
              <a:spLocks noEditPoints="1"/>
            </p:cNvSpPr>
            <p:nvPr/>
          </p:nvSpPr>
          <p:spPr bwMode="auto">
            <a:xfrm>
              <a:off x="2339" y="573"/>
              <a:ext cx="45" cy="58"/>
            </a:xfrm>
            <a:custGeom>
              <a:avLst/>
              <a:gdLst>
                <a:gd name="T0" fmla="*/ 0 w 659"/>
                <a:gd name="T1" fmla="*/ 0 h 870"/>
                <a:gd name="T2" fmla="*/ 0 w 659"/>
                <a:gd name="T3" fmla="*/ 0 h 870"/>
                <a:gd name="T4" fmla="*/ 0 w 659"/>
                <a:gd name="T5" fmla="*/ 0 h 870"/>
                <a:gd name="T6" fmla="*/ 0 w 659"/>
                <a:gd name="T7" fmla="*/ 0 h 870"/>
                <a:gd name="T8" fmla="*/ 0 w 659"/>
                <a:gd name="T9" fmla="*/ 0 h 870"/>
                <a:gd name="T10" fmla="*/ 0 w 659"/>
                <a:gd name="T11" fmla="*/ 0 h 870"/>
                <a:gd name="T12" fmla="*/ 0 w 659"/>
                <a:gd name="T13" fmla="*/ 0 h 870"/>
                <a:gd name="T14" fmla="*/ 0 w 659"/>
                <a:gd name="T15" fmla="*/ 0 h 870"/>
                <a:gd name="T16" fmla="*/ 0 w 659"/>
                <a:gd name="T17" fmla="*/ 0 h 870"/>
                <a:gd name="T18" fmla="*/ 0 w 659"/>
                <a:gd name="T19" fmla="*/ 0 h 870"/>
                <a:gd name="T20" fmla="*/ 0 w 659"/>
                <a:gd name="T21" fmla="*/ 0 h 870"/>
                <a:gd name="T22" fmla="*/ 0 w 659"/>
                <a:gd name="T23" fmla="*/ 0 h 870"/>
                <a:gd name="T24" fmla="*/ 0 w 659"/>
                <a:gd name="T25" fmla="*/ 0 h 870"/>
                <a:gd name="T26" fmla="*/ 0 w 659"/>
                <a:gd name="T27" fmla="*/ 0 h 870"/>
                <a:gd name="T28" fmla="*/ 0 w 659"/>
                <a:gd name="T29" fmla="*/ 0 h 870"/>
                <a:gd name="T30" fmla="*/ 0 w 659"/>
                <a:gd name="T31" fmla="*/ 0 h 870"/>
                <a:gd name="T32" fmla="*/ 0 w 659"/>
                <a:gd name="T33" fmla="*/ 0 h 870"/>
                <a:gd name="T34" fmla="*/ 0 w 659"/>
                <a:gd name="T35" fmla="*/ 0 h 870"/>
                <a:gd name="T36" fmla="*/ 0 w 659"/>
                <a:gd name="T37" fmla="*/ 0 h 870"/>
                <a:gd name="T38" fmla="*/ 0 w 659"/>
                <a:gd name="T39" fmla="*/ 0 h 870"/>
                <a:gd name="T40" fmla="*/ 0 w 659"/>
                <a:gd name="T41" fmla="*/ 0 h 870"/>
                <a:gd name="T42" fmla="*/ 0 w 659"/>
                <a:gd name="T43" fmla="*/ 0 h 870"/>
                <a:gd name="T44" fmla="*/ 0 w 659"/>
                <a:gd name="T45" fmla="*/ 0 h 870"/>
                <a:gd name="T46" fmla="*/ 0 w 659"/>
                <a:gd name="T47" fmla="*/ 0 h 870"/>
                <a:gd name="T48" fmla="*/ 0 w 659"/>
                <a:gd name="T49" fmla="*/ 0 h 870"/>
                <a:gd name="T50" fmla="*/ 0 w 659"/>
                <a:gd name="T51" fmla="*/ 0 h 870"/>
                <a:gd name="T52" fmla="*/ 0 w 659"/>
                <a:gd name="T53" fmla="*/ 0 h 870"/>
                <a:gd name="T54" fmla="*/ 0 w 659"/>
                <a:gd name="T55" fmla="*/ 0 h 870"/>
                <a:gd name="T56" fmla="*/ 0 w 659"/>
                <a:gd name="T57" fmla="*/ 0 h 870"/>
                <a:gd name="T58" fmla="*/ 0 w 659"/>
                <a:gd name="T59" fmla="*/ 0 h 870"/>
                <a:gd name="T60" fmla="*/ 0 w 659"/>
                <a:gd name="T61" fmla="*/ 0 h 870"/>
                <a:gd name="T62" fmla="*/ 0 w 659"/>
                <a:gd name="T63" fmla="*/ 0 h 870"/>
                <a:gd name="T64" fmla="*/ 0 w 659"/>
                <a:gd name="T65" fmla="*/ 0 h 870"/>
                <a:gd name="T66" fmla="*/ 0 w 659"/>
                <a:gd name="T67" fmla="*/ 0 h 870"/>
                <a:gd name="T68" fmla="*/ 0 w 659"/>
                <a:gd name="T69" fmla="*/ 0 h 870"/>
                <a:gd name="T70" fmla="*/ 0 w 659"/>
                <a:gd name="T71" fmla="*/ 0 h 870"/>
                <a:gd name="T72" fmla="*/ 0 w 659"/>
                <a:gd name="T73" fmla="*/ 0 h 870"/>
                <a:gd name="T74" fmla="*/ 0 w 659"/>
                <a:gd name="T75" fmla="*/ 0 h 870"/>
                <a:gd name="T76" fmla="*/ 0 w 659"/>
                <a:gd name="T77" fmla="*/ 0 h 870"/>
                <a:gd name="T78" fmla="*/ 0 w 659"/>
                <a:gd name="T79" fmla="*/ 0 h 870"/>
                <a:gd name="T80" fmla="*/ 0 w 659"/>
                <a:gd name="T81" fmla="*/ 0 h 870"/>
                <a:gd name="T82" fmla="*/ 0 w 659"/>
                <a:gd name="T83" fmla="*/ 0 h 870"/>
                <a:gd name="T84" fmla="*/ 0 w 659"/>
                <a:gd name="T85" fmla="*/ 0 h 870"/>
                <a:gd name="T86" fmla="*/ 0 w 659"/>
                <a:gd name="T87" fmla="*/ 0 h 870"/>
                <a:gd name="T88" fmla="*/ 0 w 659"/>
                <a:gd name="T89" fmla="*/ 0 h 870"/>
                <a:gd name="T90" fmla="*/ 0 w 659"/>
                <a:gd name="T91" fmla="*/ 0 h 870"/>
                <a:gd name="T92" fmla="*/ 0 w 659"/>
                <a:gd name="T93" fmla="*/ 0 h 870"/>
                <a:gd name="T94" fmla="*/ 0 w 659"/>
                <a:gd name="T95" fmla="*/ 0 h 870"/>
                <a:gd name="T96" fmla="*/ 0 w 659"/>
                <a:gd name="T97" fmla="*/ 0 h 870"/>
                <a:gd name="T98" fmla="*/ 0 w 659"/>
                <a:gd name="T99" fmla="*/ 0 h 870"/>
                <a:gd name="T100" fmla="*/ 0 w 659"/>
                <a:gd name="T101" fmla="*/ 0 h 8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59"/>
                <a:gd name="T154" fmla="*/ 0 h 870"/>
                <a:gd name="T155" fmla="*/ 659 w 659"/>
                <a:gd name="T156" fmla="*/ 870 h 87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59" h="870">
                  <a:moveTo>
                    <a:pt x="659" y="693"/>
                  </a:moveTo>
                  <a:lnTo>
                    <a:pt x="0" y="693"/>
                  </a:lnTo>
                  <a:lnTo>
                    <a:pt x="0" y="579"/>
                  </a:lnTo>
                  <a:lnTo>
                    <a:pt x="393" y="579"/>
                  </a:lnTo>
                  <a:lnTo>
                    <a:pt x="388" y="571"/>
                  </a:lnTo>
                  <a:lnTo>
                    <a:pt x="383" y="564"/>
                  </a:lnTo>
                  <a:lnTo>
                    <a:pt x="379" y="555"/>
                  </a:lnTo>
                  <a:lnTo>
                    <a:pt x="376" y="548"/>
                  </a:lnTo>
                  <a:lnTo>
                    <a:pt x="373" y="539"/>
                  </a:lnTo>
                  <a:lnTo>
                    <a:pt x="370" y="532"/>
                  </a:lnTo>
                  <a:lnTo>
                    <a:pt x="369" y="523"/>
                  </a:lnTo>
                  <a:lnTo>
                    <a:pt x="367" y="514"/>
                  </a:lnTo>
                  <a:lnTo>
                    <a:pt x="365" y="479"/>
                  </a:lnTo>
                  <a:lnTo>
                    <a:pt x="365" y="439"/>
                  </a:lnTo>
                  <a:lnTo>
                    <a:pt x="365" y="174"/>
                  </a:lnTo>
                  <a:lnTo>
                    <a:pt x="363" y="159"/>
                  </a:lnTo>
                  <a:lnTo>
                    <a:pt x="362" y="152"/>
                  </a:lnTo>
                  <a:lnTo>
                    <a:pt x="359" y="141"/>
                  </a:lnTo>
                  <a:lnTo>
                    <a:pt x="355" y="136"/>
                  </a:lnTo>
                  <a:lnTo>
                    <a:pt x="351" y="131"/>
                  </a:lnTo>
                  <a:lnTo>
                    <a:pt x="347" y="126"/>
                  </a:lnTo>
                  <a:lnTo>
                    <a:pt x="341" y="123"/>
                  </a:lnTo>
                  <a:lnTo>
                    <a:pt x="335" y="121"/>
                  </a:lnTo>
                  <a:lnTo>
                    <a:pt x="329" y="119"/>
                  </a:lnTo>
                  <a:lnTo>
                    <a:pt x="321" y="118"/>
                  </a:lnTo>
                  <a:lnTo>
                    <a:pt x="314" y="118"/>
                  </a:lnTo>
                  <a:lnTo>
                    <a:pt x="306" y="118"/>
                  </a:lnTo>
                  <a:lnTo>
                    <a:pt x="300" y="119"/>
                  </a:lnTo>
                  <a:lnTo>
                    <a:pt x="294" y="121"/>
                  </a:lnTo>
                  <a:lnTo>
                    <a:pt x="288" y="123"/>
                  </a:lnTo>
                  <a:lnTo>
                    <a:pt x="284" y="126"/>
                  </a:lnTo>
                  <a:lnTo>
                    <a:pt x="279" y="131"/>
                  </a:lnTo>
                  <a:lnTo>
                    <a:pt x="275" y="136"/>
                  </a:lnTo>
                  <a:lnTo>
                    <a:pt x="271" y="141"/>
                  </a:lnTo>
                  <a:lnTo>
                    <a:pt x="266" y="154"/>
                  </a:lnTo>
                  <a:lnTo>
                    <a:pt x="266" y="174"/>
                  </a:lnTo>
                  <a:lnTo>
                    <a:pt x="266" y="464"/>
                  </a:lnTo>
                  <a:lnTo>
                    <a:pt x="68" y="464"/>
                  </a:lnTo>
                  <a:lnTo>
                    <a:pt x="68" y="233"/>
                  </a:lnTo>
                  <a:lnTo>
                    <a:pt x="68" y="191"/>
                  </a:lnTo>
                  <a:lnTo>
                    <a:pt x="69" y="169"/>
                  </a:lnTo>
                  <a:lnTo>
                    <a:pt x="70" y="150"/>
                  </a:lnTo>
                  <a:lnTo>
                    <a:pt x="72" y="131"/>
                  </a:lnTo>
                  <a:lnTo>
                    <a:pt x="75" y="113"/>
                  </a:lnTo>
                  <a:lnTo>
                    <a:pt x="80" y="96"/>
                  </a:lnTo>
                  <a:lnTo>
                    <a:pt x="85" y="80"/>
                  </a:lnTo>
                  <a:lnTo>
                    <a:pt x="91" y="66"/>
                  </a:lnTo>
                  <a:lnTo>
                    <a:pt x="98" y="52"/>
                  </a:lnTo>
                  <a:lnTo>
                    <a:pt x="102" y="46"/>
                  </a:lnTo>
                  <a:lnTo>
                    <a:pt x="106" y="40"/>
                  </a:lnTo>
                  <a:lnTo>
                    <a:pt x="112" y="35"/>
                  </a:lnTo>
                  <a:lnTo>
                    <a:pt x="116" y="30"/>
                  </a:lnTo>
                  <a:lnTo>
                    <a:pt x="122" y="25"/>
                  </a:lnTo>
                  <a:lnTo>
                    <a:pt x="128" y="20"/>
                  </a:lnTo>
                  <a:lnTo>
                    <a:pt x="134" y="17"/>
                  </a:lnTo>
                  <a:lnTo>
                    <a:pt x="142" y="14"/>
                  </a:lnTo>
                  <a:lnTo>
                    <a:pt x="156" y="7"/>
                  </a:lnTo>
                  <a:lnTo>
                    <a:pt x="173" y="3"/>
                  </a:lnTo>
                  <a:lnTo>
                    <a:pt x="191" y="1"/>
                  </a:lnTo>
                  <a:lnTo>
                    <a:pt x="211" y="0"/>
                  </a:lnTo>
                  <a:lnTo>
                    <a:pt x="422" y="0"/>
                  </a:lnTo>
                  <a:lnTo>
                    <a:pt x="432" y="1"/>
                  </a:lnTo>
                  <a:lnTo>
                    <a:pt x="442" y="1"/>
                  </a:lnTo>
                  <a:lnTo>
                    <a:pt x="452" y="2"/>
                  </a:lnTo>
                  <a:lnTo>
                    <a:pt x="462" y="4"/>
                  </a:lnTo>
                  <a:lnTo>
                    <a:pt x="470" y="5"/>
                  </a:lnTo>
                  <a:lnTo>
                    <a:pt x="479" y="8"/>
                  </a:lnTo>
                  <a:lnTo>
                    <a:pt x="486" y="10"/>
                  </a:lnTo>
                  <a:lnTo>
                    <a:pt x="493" y="15"/>
                  </a:lnTo>
                  <a:lnTo>
                    <a:pt x="505" y="22"/>
                  </a:lnTo>
                  <a:lnTo>
                    <a:pt x="515" y="31"/>
                  </a:lnTo>
                  <a:lnTo>
                    <a:pt x="525" y="40"/>
                  </a:lnTo>
                  <a:lnTo>
                    <a:pt x="534" y="52"/>
                  </a:lnTo>
                  <a:lnTo>
                    <a:pt x="543" y="72"/>
                  </a:lnTo>
                  <a:lnTo>
                    <a:pt x="553" y="94"/>
                  </a:lnTo>
                  <a:lnTo>
                    <a:pt x="558" y="116"/>
                  </a:lnTo>
                  <a:lnTo>
                    <a:pt x="561" y="140"/>
                  </a:lnTo>
                  <a:lnTo>
                    <a:pt x="563" y="187"/>
                  </a:lnTo>
                  <a:lnTo>
                    <a:pt x="563" y="233"/>
                  </a:lnTo>
                  <a:lnTo>
                    <a:pt x="563" y="447"/>
                  </a:lnTo>
                  <a:lnTo>
                    <a:pt x="563" y="460"/>
                  </a:lnTo>
                  <a:lnTo>
                    <a:pt x="564" y="471"/>
                  </a:lnTo>
                  <a:lnTo>
                    <a:pt x="565" y="483"/>
                  </a:lnTo>
                  <a:lnTo>
                    <a:pt x="567" y="494"/>
                  </a:lnTo>
                  <a:lnTo>
                    <a:pt x="569" y="505"/>
                  </a:lnTo>
                  <a:lnTo>
                    <a:pt x="572" y="517"/>
                  </a:lnTo>
                  <a:lnTo>
                    <a:pt x="576" y="527"/>
                  </a:lnTo>
                  <a:lnTo>
                    <a:pt x="580" y="537"/>
                  </a:lnTo>
                  <a:lnTo>
                    <a:pt x="585" y="547"/>
                  </a:lnTo>
                  <a:lnTo>
                    <a:pt x="591" y="555"/>
                  </a:lnTo>
                  <a:lnTo>
                    <a:pt x="596" y="563"/>
                  </a:lnTo>
                  <a:lnTo>
                    <a:pt x="603" y="568"/>
                  </a:lnTo>
                  <a:lnTo>
                    <a:pt x="611" y="574"/>
                  </a:lnTo>
                  <a:lnTo>
                    <a:pt x="620" y="577"/>
                  </a:lnTo>
                  <a:lnTo>
                    <a:pt x="629" y="578"/>
                  </a:lnTo>
                  <a:lnTo>
                    <a:pt x="639" y="579"/>
                  </a:lnTo>
                  <a:lnTo>
                    <a:pt x="659" y="579"/>
                  </a:lnTo>
                  <a:lnTo>
                    <a:pt x="659" y="693"/>
                  </a:lnTo>
                  <a:close/>
                  <a:moveTo>
                    <a:pt x="414" y="870"/>
                  </a:moveTo>
                  <a:lnTo>
                    <a:pt x="217" y="870"/>
                  </a:lnTo>
                  <a:lnTo>
                    <a:pt x="217" y="752"/>
                  </a:lnTo>
                  <a:lnTo>
                    <a:pt x="414" y="752"/>
                  </a:lnTo>
                  <a:lnTo>
                    <a:pt x="414" y="8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05" name="Freeform 22"/>
            <p:cNvSpPr>
              <a:spLocks noEditPoints="1"/>
            </p:cNvSpPr>
            <p:nvPr/>
          </p:nvSpPr>
          <p:spPr bwMode="auto">
            <a:xfrm>
              <a:off x="2396" y="570"/>
              <a:ext cx="40" cy="61"/>
            </a:xfrm>
            <a:custGeom>
              <a:avLst/>
              <a:gdLst>
                <a:gd name="T0" fmla="*/ 0 w 573"/>
                <a:gd name="T1" fmla="*/ 0 h 926"/>
                <a:gd name="T2" fmla="*/ 0 w 573"/>
                <a:gd name="T3" fmla="*/ 0 h 926"/>
                <a:gd name="T4" fmla="*/ 0 w 573"/>
                <a:gd name="T5" fmla="*/ 0 h 926"/>
                <a:gd name="T6" fmla="*/ 0 w 573"/>
                <a:gd name="T7" fmla="*/ 0 h 926"/>
                <a:gd name="T8" fmla="*/ 0 w 573"/>
                <a:gd name="T9" fmla="*/ 0 h 926"/>
                <a:gd name="T10" fmla="*/ 0 w 573"/>
                <a:gd name="T11" fmla="*/ 0 h 926"/>
                <a:gd name="T12" fmla="*/ 0 w 573"/>
                <a:gd name="T13" fmla="*/ 0 h 926"/>
                <a:gd name="T14" fmla="*/ 0 w 573"/>
                <a:gd name="T15" fmla="*/ 0 h 926"/>
                <a:gd name="T16" fmla="*/ 0 w 573"/>
                <a:gd name="T17" fmla="*/ 0 h 926"/>
                <a:gd name="T18" fmla="*/ 0 w 573"/>
                <a:gd name="T19" fmla="*/ 0 h 926"/>
                <a:gd name="T20" fmla="*/ 0 w 573"/>
                <a:gd name="T21" fmla="*/ 0 h 926"/>
                <a:gd name="T22" fmla="*/ 0 w 573"/>
                <a:gd name="T23" fmla="*/ 0 h 926"/>
                <a:gd name="T24" fmla="*/ 0 w 573"/>
                <a:gd name="T25" fmla="*/ 0 h 926"/>
                <a:gd name="T26" fmla="*/ 0 w 573"/>
                <a:gd name="T27" fmla="*/ 0 h 926"/>
                <a:gd name="T28" fmla="*/ 0 w 573"/>
                <a:gd name="T29" fmla="*/ 0 h 926"/>
                <a:gd name="T30" fmla="*/ 0 w 573"/>
                <a:gd name="T31" fmla="*/ 0 h 926"/>
                <a:gd name="T32" fmla="*/ 0 w 573"/>
                <a:gd name="T33" fmla="*/ 0 h 926"/>
                <a:gd name="T34" fmla="*/ 0 w 573"/>
                <a:gd name="T35" fmla="*/ 0 h 926"/>
                <a:gd name="T36" fmla="*/ 0 w 573"/>
                <a:gd name="T37" fmla="*/ 0 h 926"/>
                <a:gd name="T38" fmla="*/ 0 w 573"/>
                <a:gd name="T39" fmla="*/ 0 h 926"/>
                <a:gd name="T40" fmla="*/ 0 w 573"/>
                <a:gd name="T41" fmla="*/ 0 h 926"/>
                <a:gd name="T42" fmla="*/ 0 w 573"/>
                <a:gd name="T43" fmla="*/ 0 h 926"/>
                <a:gd name="T44" fmla="*/ 0 w 573"/>
                <a:gd name="T45" fmla="*/ 0 h 926"/>
                <a:gd name="T46" fmla="*/ 0 w 573"/>
                <a:gd name="T47" fmla="*/ 0 h 926"/>
                <a:gd name="T48" fmla="*/ 0 w 573"/>
                <a:gd name="T49" fmla="*/ 0 h 926"/>
                <a:gd name="T50" fmla="*/ 0 w 573"/>
                <a:gd name="T51" fmla="*/ 0 h 926"/>
                <a:gd name="T52" fmla="*/ 0 w 573"/>
                <a:gd name="T53" fmla="*/ 0 h 926"/>
                <a:gd name="T54" fmla="*/ 0 w 573"/>
                <a:gd name="T55" fmla="*/ 0 h 926"/>
                <a:gd name="T56" fmla="*/ 0 w 573"/>
                <a:gd name="T57" fmla="*/ 0 h 926"/>
                <a:gd name="T58" fmla="*/ 0 w 573"/>
                <a:gd name="T59" fmla="*/ 0 h 926"/>
                <a:gd name="T60" fmla="*/ 0 w 573"/>
                <a:gd name="T61" fmla="*/ 0 h 926"/>
                <a:gd name="T62" fmla="*/ 0 w 573"/>
                <a:gd name="T63" fmla="*/ 0 h 926"/>
                <a:gd name="T64" fmla="*/ 0 w 573"/>
                <a:gd name="T65" fmla="*/ 0 h 926"/>
                <a:gd name="T66" fmla="*/ 0 w 573"/>
                <a:gd name="T67" fmla="*/ 0 h 926"/>
                <a:gd name="T68" fmla="*/ 0 w 573"/>
                <a:gd name="T69" fmla="*/ 0 h 926"/>
                <a:gd name="T70" fmla="*/ 0 w 573"/>
                <a:gd name="T71" fmla="*/ 0 h 926"/>
                <a:gd name="T72" fmla="*/ 0 w 573"/>
                <a:gd name="T73" fmla="*/ 0 h 926"/>
                <a:gd name="T74" fmla="*/ 0 w 573"/>
                <a:gd name="T75" fmla="*/ 0 h 926"/>
                <a:gd name="T76" fmla="*/ 0 w 573"/>
                <a:gd name="T77" fmla="*/ 0 h 926"/>
                <a:gd name="T78" fmla="*/ 0 w 573"/>
                <a:gd name="T79" fmla="*/ 0 h 926"/>
                <a:gd name="T80" fmla="*/ 0 w 573"/>
                <a:gd name="T81" fmla="*/ 0 h 926"/>
                <a:gd name="T82" fmla="*/ 0 w 573"/>
                <a:gd name="T83" fmla="*/ 0 h 926"/>
                <a:gd name="T84" fmla="*/ 0 w 573"/>
                <a:gd name="T85" fmla="*/ 0 h 926"/>
                <a:gd name="T86" fmla="*/ 0 w 573"/>
                <a:gd name="T87" fmla="*/ 0 h 926"/>
                <a:gd name="T88" fmla="*/ 0 w 573"/>
                <a:gd name="T89" fmla="*/ 0 h 926"/>
                <a:gd name="T90" fmla="*/ 0 w 573"/>
                <a:gd name="T91" fmla="*/ 0 h 926"/>
                <a:gd name="T92" fmla="*/ 0 w 573"/>
                <a:gd name="T93" fmla="*/ 0 h 926"/>
                <a:gd name="T94" fmla="*/ 0 w 573"/>
                <a:gd name="T95" fmla="*/ 0 h 926"/>
                <a:gd name="T96" fmla="*/ 0 w 573"/>
                <a:gd name="T97" fmla="*/ 0 h 926"/>
                <a:gd name="T98" fmla="*/ 0 w 573"/>
                <a:gd name="T99" fmla="*/ 0 h 926"/>
                <a:gd name="T100" fmla="*/ 0 w 573"/>
                <a:gd name="T101" fmla="*/ 0 h 926"/>
                <a:gd name="T102" fmla="*/ 0 w 573"/>
                <a:gd name="T103" fmla="*/ 0 h 926"/>
                <a:gd name="T104" fmla="*/ 0 w 573"/>
                <a:gd name="T105" fmla="*/ 0 h 926"/>
                <a:gd name="T106" fmla="*/ 0 w 573"/>
                <a:gd name="T107" fmla="*/ 0 h 926"/>
                <a:gd name="T108" fmla="*/ 0 w 573"/>
                <a:gd name="T109" fmla="*/ 0 h 926"/>
                <a:gd name="T110" fmla="*/ 0 w 573"/>
                <a:gd name="T111" fmla="*/ 0 h 9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73"/>
                <a:gd name="T169" fmla="*/ 0 h 926"/>
                <a:gd name="T170" fmla="*/ 573 w 573"/>
                <a:gd name="T171" fmla="*/ 926 h 9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73" h="926">
                  <a:moveTo>
                    <a:pt x="573" y="753"/>
                  </a:moveTo>
                  <a:lnTo>
                    <a:pt x="563" y="753"/>
                  </a:lnTo>
                  <a:lnTo>
                    <a:pt x="554" y="751"/>
                  </a:lnTo>
                  <a:lnTo>
                    <a:pt x="545" y="750"/>
                  </a:lnTo>
                  <a:lnTo>
                    <a:pt x="537" y="746"/>
                  </a:lnTo>
                  <a:lnTo>
                    <a:pt x="529" y="742"/>
                  </a:lnTo>
                  <a:lnTo>
                    <a:pt x="521" y="738"/>
                  </a:lnTo>
                  <a:lnTo>
                    <a:pt x="515" y="731"/>
                  </a:lnTo>
                  <a:lnTo>
                    <a:pt x="508" y="725"/>
                  </a:lnTo>
                  <a:lnTo>
                    <a:pt x="493" y="694"/>
                  </a:lnTo>
                  <a:lnTo>
                    <a:pt x="493" y="773"/>
                  </a:lnTo>
                  <a:lnTo>
                    <a:pt x="493" y="785"/>
                  </a:lnTo>
                  <a:lnTo>
                    <a:pt x="493" y="795"/>
                  </a:lnTo>
                  <a:lnTo>
                    <a:pt x="492" y="804"/>
                  </a:lnTo>
                  <a:lnTo>
                    <a:pt x="491" y="812"/>
                  </a:lnTo>
                  <a:lnTo>
                    <a:pt x="488" y="828"/>
                  </a:lnTo>
                  <a:lnTo>
                    <a:pt x="481" y="844"/>
                  </a:lnTo>
                  <a:lnTo>
                    <a:pt x="476" y="858"/>
                  </a:lnTo>
                  <a:lnTo>
                    <a:pt x="468" y="872"/>
                  </a:lnTo>
                  <a:lnTo>
                    <a:pt x="459" y="884"/>
                  </a:lnTo>
                  <a:lnTo>
                    <a:pt x="449" y="895"/>
                  </a:lnTo>
                  <a:lnTo>
                    <a:pt x="438" y="902"/>
                  </a:lnTo>
                  <a:lnTo>
                    <a:pt x="427" y="909"/>
                  </a:lnTo>
                  <a:lnTo>
                    <a:pt x="414" y="914"/>
                  </a:lnTo>
                  <a:lnTo>
                    <a:pt x="400" y="918"/>
                  </a:lnTo>
                  <a:lnTo>
                    <a:pt x="385" y="922"/>
                  </a:lnTo>
                  <a:lnTo>
                    <a:pt x="369" y="924"/>
                  </a:lnTo>
                  <a:lnTo>
                    <a:pt x="351" y="925"/>
                  </a:lnTo>
                  <a:lnTo>
                    <a:pt x="333" y="926"/>
                  </a:lnTo>
                  <a:lnTo>
                    <a:pt x="298" y="926"/>
                  </a:lnTo>
                  <a:lnTo>
                    <a:pt x="197" y="926"/>
                  </a:lnTo>
                  <a:lnTo>
                    <a:pt x="197" y="809"/>
                  </a:lnTo>
                  <a:lnTo>
                    <a:pt x="259" y="809"/>
                  </a:lnTo>
                  <a:lnTo>
                    <a:pt x="269" y="808"/>
                  </a:lnTo>
                  <a:lnTo>
                    <a:pt x="277" y="806"/>
                  </a:lnTo>
                  <a:lnTo>
                    <a:pt x="284" y="801"/>
                  </a:lnTo>
                  <a:lnTo>
                    <a:pt x="289" y="796"/>
                  </a:lnTo>
                  <a:lnTo>
                    <a:pt x="292" y="789"/>
                  </a:lnTo>
                  <a:lnTo>
                    <a:pt x="296" y="782"/>
                  </a:lnTo>
                  <a:lnTo>
                    <a:pt x="297" y="773"/>
                  </a:lnTo>
                  <a:lnTo>
                    <a:pt x="298" y="764"/>
                  </a:lnTo>
                  <a:lnTo>
                    <a:pt x="298" y="711"/>
                  </a:lnTo>
                  <a:lnTo>
                    <a:pt x="286" y="721"/>
                  </a:lnTo>
                  <a:lnTo>
                    <a:pt x="274" y="729"/>
                  </a:lnTo>
                  <a:lnTo>
                    <a:pt x="260" y="737"/>
                  </a:lnTo>
                  <a:lnTo>
                    <a:pt x="245" y="742"/>
                  </a:lnTo>
                  <a:lnTo>
                    <a:pt x="230" y="747"/>
                  </a:lnTo>
                  <a:lnTo>
                    <a:pt x="213" y="751"/>
                  </a:lnTo>
                  <a:lnTo>
                    <a:pt x="196" y="752"/>
                  </a:lnTo>
                  <a:lnTo>
                    <a:pt x="176" y="753"/>
                  </a:lnTo>
                  <a:lnTo>
                    <a:pt x="124" y="751"/>
                  </a:lnTo>
                  <a:lnTo>
                    <a:pt x="113" y="749"/>
                  </a:lnTo>
                  <a:lnTo>
                    <a:pt x="102" y="746"/>
                  </a:lnTo>
                  <a:lnTo>
                    <a:pt x="91" y="744"/>
                  </a:lnTo>
                  <a:lnTo>
                    <a:pt x="80" y="741"/>
                  </a:lnTo>
                  <a:lnTo>
                    <a:pt x="71" y="738"/>
                  </a:lnTo>
                  <a:lnTo>
                    <a:pt x="62" y="732"/>
                  </a:lnTo>
                  <a:lnTo>
                    <a:pt x="54" y="727"/>
                  </a:lnTo>
                  <a:lnTo>
                    <a:pt x="45" y="720"/>
                  </a:lnTo>
                  <a:lnTo>
                    <a:pt x="39" y="711"/>
                  </a:lnTo>
                  <a:lnTo>
                    <a:pt x="31" y="702"/>
                  </a:lnTo>
                  <a:lnTo>
                    <a:pt x="26" y="692"/>
                  </a:lnTo>
                  <a:lnTo>
                    <a:pt x="20" y="680"/>
                  </a:lnTo>
                  <a:lnTo>
                    <a:pt x="15" y="668"/>
                  </a:lnTo>
                  <a:lnTo>
                    <a:pt x="12" y="655"/>
                  </a:lnTo>
                  <a:lnTo>
                    <a:pt x="8" y="640"/>
                  </a:lnTo>
                  <a:lnTo>
                    <a:pt x="5" y="625"/>
                  </a:lnTo>
                  <a:lnTo>
                    <a:pt x="0" y="589"/>
                  </a:lnTo>
                  <a:lnTo>
                    <a:pt x="0" y="544"/>
                  </a:lnTo>
                  <a:lnTo>
                    <a:pt x="0" y="514"/>
                  </a:lnTo>
                  <a:lnTo>
                    <a:pt x="0" y="309"/>
                  </a:lnTo>
                  <a:lnTo>
                    <a:pt x="1" y="282"/>
                  </a:lnTo>
                  <a:lnTo>
                    <a:pt x="4" y="256"/>
                  </a:lnTo>
                  <a:lnTo>
                    <a:pt x="7" y="232"/>
                  </a:lnTo>
                  <a:lnTo>
                    <a:pt x="12" y="209"/>
                  </a:lnTo>
                  <a:lnTo>
                    <a:pt x="19" y="186"/>
                  </a:lnTo>
                  <a:lnTo>
                    <a:pt x="27" y="166"/>
                  </a:lnTo>
                  <a:lnTo>
                    <a:pt x="36" y="147"/>
                  </a:lnTo>
                  <a:lnTo>
                    <a:pt x="48" y="128"/>
                  </a:lnTo>
                  <a:lnTo>
                    <a:pt x="53" y="121"/>
                  </a:lnTo>
                  <a:lnTo>
                    <a:pt x="59" y="112"/>
                  </a:lnTo>
                  <a:lnTo>
                    <a:pt x="66" y="105"/>
                  </a:lnTo>
                  <a:lnTo>
                    <a:pt x="73" y="98"/>
                  </a:lnTo>
                  <a:lnTo>
                    <a:pt x="82" y="92"/>
                  </a:lnTo>
                  <a:lnTo>
                    <a:pt x="89" y="86"/>
                  </a:lnTo>
                  <a:lnTo>
                    <a:pt x="99" y="81"/>
                  </a:lnTo>
                  <a:lnTo>
                    <a:pt x="108" y="77"/>
                  </a:lnTo>
                  <a:lnTo>
                    <a:pt x="117" y="72"/>
                  </a:lnTo>
                  <a:lnTo>
                    <a:pt x="128" y="69"/>
                  </a:lnTo>
                  <a:lnTo>
                    <a:pt x="138" y="66"/>
                  </a:lnTo>
                  <a:lnTo>
                    <a:pt x="150" y="64"/>
                  </a:lnTo>
                  <a:lnTo>
                    <a:pt x="160" y="62"/>
                  </a:lnTo>
                  <a:lnTo>
                    <a:pt x="172" y="61"/>
                  </a:lnTo>
                  <a:lnTo>
                    <a:pt x="185" y="60"/>
                  </a:lnTo>
                  <a:lnTo>
                    <a:pt x="198" y="60"/>
                  </a:lnTo>
                  <a:lnTo>
                    <a:pt x="257" y="60"/>
                  </a:lnTo>
                  <a:lnTo>
                    <a:pt x="296" y="58"/>
                  </a:lnTo>
                  <a:lnTo>
                    <a:pt x="330" y="56"/>
                  </a:lnTo>
                  <a:lnTo>
                    <a:pt x="345" y="54"/>
                  </a:lnTo>
                  <a:lnTo>
                    <a:pt x="358" y="52"/>
                  </a:lnTo>
                  <a:lnTo>
                    <a:pt x="371" y="49"/>
                  </a:lnTo>
                  <a:lnTo>
                    <a:pt x="381" y="46"/>
                  </a:lnTo>
                  <a:lnTo>
                    <a:pt x="399" y="42"/>
                  </a:lnTo>
                  <a:lnTo>
                    <a:pt x="414" y="38"/>
                  </a:lnTo>
                  <a:lnTo>
                    <a:pt x="427" y="34"/>
                  </a:lnTo>
                  <a:lnTo>
                    <a:pt x="439" y="29"/>
                  </a:lnTo>
                  <a:lnTo>
                    <a:pt x="452" y="23"/>
                  </a:lnTo>
                  <a:lnTo>
                    <a:pt x="465" y="17"/>
                  </a:lnTo>
                  <a:lnTo>
                    <a:pt x="479" y="9"/>
                  </a:lnTo>
                  <a:lnTo>
                    <a:pt x="493" y="0"/>
                  </a:lnTo>
                  <a:lnTo>
                    <a:pt x="493" y="521"/>
                  </a:lnTo>
                  <a:lnTo>
                    <a:pt x="493" y="544"/>
                  </a:lnTo>
                  <a:lnTo>
                    <a:pt x="496" y="557"/>
                  </a:lnTo>
                  <a:lnTo>
                    <a:pt x="501" y="580"/>
                  </a:lnTo>
                  <a:lnTo>
                    <a:pt x="504" y="588"/>
                  </a:lnTo>
                  <a:lnTo>
                    <a:pt x="509" y="598"/>
                  </a:lnTo>
                  <a:lnTo>
                    <a:pt x="514" y="604"/>
                  </a:lnTo>
                  <a:lnTo>
                    <a:pt x="518" y="611"/>
                  </a:lnTo>
                  <a:lnTo>
                    <a:pt x="523" y="616"/>
                  </a:lnTo>
                  <a:lnTo>
                    <a:pt x="530" y="621"/>
                  </a:lnTo>
                  <a:lnTo>
                    <a:pt x="537" y="625"/>
                  </a:lnTo>
                  <a:lnTo>
                    <a:pt x="545" y="629"/>
                  </a:lnTo>
                  <a:lnTo>
                    <a:pt x="554" y="632"/>
                  </a:lnTo>
                  <a:lnTo>
                    <a:pt x="564" y="635"/>
                  </a:lnTo>
                  <a:lnTo>
                    <a:pt x="573" y="635"/>
                  </a:lnTo>
                  <a:lnTo>
                    <a:pt x="573" y="753"/>
                  </a:lnTo>
                  <a:close/>
                  <a:moveTo>
                    <a:pt x="298" y="549"/>
                  </a:moveTo>
                  <a:lnTo>
                    <a:pt x="298" y="175"/>
                  </a:lnTo>
                  <a:lnTo>
                    <a:pt x="283" y="175"/>
                  </a:lnTo>
                  <a:lnTo>
                    <a:pt x="269" y="177"/>
                  </a:lnTo>
                  <a:lnTo>
                    <a:pt x="256" y="181"/>
                  </a:lnTo>
                  <a:lnTo>
                    <a:pt x="244" y="186"/>
                  </a:lnTo>
                  <a:lnTo>
                    <a:pt x="234" y="193"/>
                  </a:lnTo>
                  <a:lnTo>
                    <a:pt x="225" y="201"/>
                  </a:lnTo>
                  <a:lnTo>
                    <a:pt x="216" y="211"/>
                  </a:lnTo>
                  <a:lnTo>
                    <a:pt x="210" y="223"/>
                  </a:lnTo>
                  <a:lnTo>
                    <a:pt x="206" y="227"/>
                  </a:lnTo>
                  <a:lnTo>
                    <a:pt x="204" y="237"/>
                  </a:lnTo>
                  <a:lnTo>
                    <a:pt x="200" y="250"/>
                  </a:lnTo>
                  <a:lnTo>
                    <a:pt x="197" y="268"/>
                  </a:lnTo>
                  <a:lnTo>
                    <a:pt x="197" y="549"/>
                  </a:lnTo>
                  <a:lnTo>
                    <a:pt x="198" y="568"/>
                  </a:lnTo>
                  <a:lnTo>
                    <a:pt x="200" y="584"/>
                  </a:lnTo>
                  <a:lnTo>
                    <a:pt x="202" y="592"/>
                  </a:lnTo>
                  <a:lnTo>
                    <a:pt x="204" y="598"/>
                  </a:lnTo>
                  <a:lnTo>
                    <a:pt x="206" y="604"/>
                  </a:lnTo>
                  <a:lnTo>
                    <a:pt x="210" y="610"/>
                  </a:lnTo>
                  <a:lnTo>
                    <a:pt x="212" y="615"/>
                  </a:lnTo>
                  <a:lnTo>
                    <a:pt x="215" y="618"/>
                  </a:lnTo>
                  <a:lnTo>
                    <a:pt x="218" y="623"/>
                  </a:lnTo>
                  <a:lnTo>
                    <a:pt x="223" y="626"/>
                  </a:lnTo>
                  <a:lnTo>
                    <a:pt x="227" y="629"/>
                  </a:lnTo>
                  <a:lnTo>
                    <a:pt x="231" y="631"/>
                  </a:lnTo>
                  <a:lnTo>
                    <a:pt x="237" y="634"/>
                  </a:lnTo>
                  <a:lnTo>
                    <a:pt x="242" y="635"/>
                  </a:lnTo>
                  <a:lnTo>
                    <a:pt x="262" y="635"/>
                  </a:lnTo>
                  <a:lnTo>
                    <a:pt x="266" y="632"/>
                  </a:lnTo>
                  <a:lnTo>
                    <a:pt x="271" y="629"/>
                  </a:lnTo>
                  <a:lnTo>
                    <a:pt x="275" y="625"/>
                  </a:lnTo>
                  <a:lnTo>
                    <a:pt x="281" y="618"/>
                  </a:lnTo>
                  <a:lnTo>
                    <a:pt x="285" y="613"/>
                  </a:lnTo>
                  <a:lnTo>
                    <a:pt x="288" y="606"/>
                  </a:lnTo>
                  <a:lnTo>
                    <a:pt x="291" y="598"/>
                  </a:lnTo>
                  <a:lnTo>
                    <a:pt x="293" y="591"/>
                  </a:lnTo>
                  <a:lnTo>
                    <a:pt x="296" y="581"/>
                  </a:lnTo>
                  <a:lnTo>
                    <a:pt x="297" y="571"/>
                  </a:lnTo>
                  <a:lnTo>
                    <a:pt x="298" y="560"/>
                  </a:lnTo>
                  <a:lnTo>
                    <a:pt x="298" y="5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06" name="Freeform 23"/>
            <p:cNvSpPr>
              <a:spLocks/>
            </p:cNvSpPr>
            <p:nvPr/>
          </p:nvSpPr>
          <p:spPr bwMode="auto">
            <a:xfrm>
              <a:off x="2436" y="551"/>
              <a:ext cx="19" cy="68"/>
            </a:xfrm>
            <a:custGeom>
              <a:avLst/>
              <a:gdLst>
                <a:gd name="T0" fmla="*/ 0 w 275"/>
                <a:gd name="T1" fmla="*/ 0 h 1041"/>
                <a:gd name="T2" fmla="*/ 0 w 275"/>
                <a:gd name="T3" fmla="*/ 0 h 1041"/>
                <a:gd name="T4" fmla="*/ 0 w 275"/>
                <a:gd name="T5" fmla="*/ 0 h 1041"/>
                <a:gd name="T6" fmla="*/ 0 w 275"/>
                <a:gd name="T7" fmla="*/ 0 h 1041"/>
                <a:gd name="T8" fmla="*/ 0 w 275"/>
                <a:gd name="T9" fmla="*/ 0 h 1041"/>
                <a:gd name="T10" fmla="*/ 0 w 275"/>
                <a:gd name="T11" fmla="*/ 0 h 1041"/>
                <a:gd name="T12" fmla="*/ 0 w 275"/>
                <a:gd name="T13" fmla="*/ 0 h 10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5"/>
                <a:gd name="T22" fmla="*/ 0 h 1041"/>
                <a:gd name="T23" fmla="*/ 275 w 275"/>
                <a:gd name="T24" fmla="*/ 1041 h 10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5" h="1041">
                  <a:moveTo>
                    <a:pt x="275" y="1041"/>
                  </a:moveTo>
                  <a:lnTo>
                    <a:pt x="0" y="1041"/>
                  </a:lnTo>
                  <a:lnTo>
                    <a:pt x="0" y="923"/>
                  </a:lnTo>
                  <a:lnTo>
                    <a:pt x="77" y="923"/>
                  </a:lnTo>
                  <a:lnTo>
                    <a:pt x="77" y="0"/>
                  </a:lnTo>
                  <a:lnTo>
                    <a:pt x="275" y="0"/>
                  </a:lnTo>
                  <a:lnTo>
                    <a:pt x="275" y="10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07" name="Freeform 24"/>
            <p:cNvSpPr>
              <a:spLocks noEditPoints="1"/>
            </p:cNvSpPr>
            <p:nvPr/>
          </p:nvSpPr>
          <p:spPr bwMode="auto">
            <a:xfrm>
              <a:off x="2466" y="570"/>
              <a:ext cx="40" cy="61"/>
            </a:xfrm>
            <a:custGeom>
              <a:avLst/>
              <a:gdLst>
                <a:gd name="T0" fmla="*/ 0 w 572"/>
                <a:gd name="T1" fmla="*/ 0 h 926"/>
                <a:gd name="T2" fmla="*/ 0 w 572"/>
                <a:gd name="T3" fmla="*/ 0 h 926"/>
                <a:gd name="T4" fmla="*/ 0 w 572"/>
                <a:gd name="T5" fmla="*/ 0 h 926"/>
                <a:gd name="T6" fmla="*/ 0 w 572"/>
                <a:gd name="T7" fmla="*/ 0 h 926"/>
                <a:gd name="T8" fmla="*/ 0 w 572"/>
                <a:gd name="T9" fmla="*/ 0 h 926"/>
                <a:gd name="T10" fmla="*/ 0 w 572"/>
                <a:gd name="T11" fmla="*/ 0 h 926"/>
                <a:gd name="T12" fmla="*/ 0 w 572"/>
                <a:gd name="T13" fmla="*/ 0 h 926"/>
                <a:gd name="T14" fmla="*/ 0 w 572"/>
                <a:gd name="T15" fmla="*/ 0 h 926"/>
                <a:gd name="T16" fmla="*/ 0 w 572"/>
                <a:gd name="T17" fmla="*/ 0 h 926"/>
                <a:gd name="T18" fmla="*/ 0 w 572"/>
                <a:gd name="T19" fmla="*/ 0 h 926"/>
                <a:gd name="T20" fmla="*/ 0 w 572"/>
                <a:gd name="T21" fmla="*/ 0 h 926"/>
                <a:gd name="T22" fmla="*/ 0 w 572"/>
                <a:gd name="T23" fmla="*/ 0 h 926"/>
                <a:gd name="T24" fmla="*/ 0 w 572"/>
                <a:gd name="T25" fmla="*/ 0 h 926"/>
                <a:gd name="T26" fmla="*/ 0 w 572"/>
                <a:gd name="T27" fmla="*/ 0 h 926"/>
                <a:gd name="T28" fmla="*/ 0 w 572"/>
                <a:gd name="T29" fmla="*/ 0 h 926"/>
                <a:gd name="T30" fmla="*/ 0 w 572"/>
                <a:gd name="T31" fmla="*/ 0 h 926"/>
                <a:gd name="T32" fmla="*/ 0 w 572"/>
                <a:gd name="T33" fmla="*/ 0 h 926"/>
                <a:gd name="T34" fmla="*/ 0 w 572"/>
                <a:gd name="T35" fmla="*/ 0 h 926"/>
                <a:gd name="T36" fmla="*/ 0 w 572"/>
                <a:gd name="T37" fmla="*/ 0 h 926"/>
                <a:gd name="T38" fmla="*/ 0 w 572"/>
                <a:gd name="T39" fmla="*/ 0 h 926"/>
                <a:gd name="T40" fmla="*/ 0 w 572"/>
                <a:gd name="T41" fmla="*/ 0 h 926"/>
                <a:gd name="T42" fmla="*/ 0 w 572"/>
                <a:gd name="T43" fmla="*/ 0 h 926"/>
                <a:gd name="T44" fmla="*/ 0 w 572"/>
                <a:gd name="T45" fmla="*/ 0 h 926"/>
                <a:gd name="T46" fmla="*/ 0 w 572"/>
                <a:gd name="T47" fmla="*/ 0 h 926"/>
                <a:gd name="T48" fmla="*/ 0 w 572"/>
                <a:gd name="T49" fmla="*/ 0 h 926"/>
                <a:gd name="T50" fmla="*/ 0 w 572"/>
                <a:gd name="T51" fmla="*/ 0 h 926"/>
                <a:gd name="T52" fmla="*/ 0 w 572"/>
                <a:gd name="T53" fmla="*/ 0 h 926"/>
                <a:gd name="T54" fmla="*/ 0 w 572"/>
                <a:gd name="T55" fmla="*/ 0 h 926"/>
                <a:gd name="T56" fmla="*/ 0 w 572"/>
                <a:gd name="T57" fmla="*/ 0 h 926"/>
                <a:gd name="T58" fmla="*/ 0 w 572"/>
                <a:gd name="T59" fmla="*/ 0 h 926"/>
                <a:gd name="T60" fmla="*/ 0 w 572"/>
                <a:gd name="T61" fmla="*/ 0 h 926"/>
                <a:gd name="T62" fmla="*/ 0 w 572"/>
                <a:gd name="T63" fmla="*/ 0 h 926"/>
                <a:gd name="T64" fmla="*/ 0 w 572"/>
                <a:gd name="T65" fmla="*/ 0 h 926"/>
                <a:gd name="T66" fmla="*/ 0 w 572"/>
                <a:gd name="T67" fmla="*/ 0 h 926"/>
                <a:gd name="T68" fmla="*/ 0 w 572"/>
                <a:gd name="T69" fmla="*/ 0 h 926"/>
                <a:gd name="T70" fmla="*/ 0 w 572"/>
                <a:gd name="T71" fmla="*/ 0 h 926"/>
                <a:gd name="T72" fmla="*/ 0 w 572"/>
                <a:gd name="T73" fmla="*/ 0 h 926"/>
                <a:gd name="T74" fmla="*/ 0 w 572"/>
                <a:gd name="T75" fmla="*/ 0 h 926"/>
                <a:gd name="T76" fmla="*/ 0 w 572"/>
                <a:gd name="T77" fmla="*/ 0 h 926"/>
                <a:gd name="T78" fmla="*/ 0 w 572"/>
                <a:gd name="T79" fmla="*/ 0 h 926"/>
                <a:gd name="T80" fmla="*/ 0 w 572"/>
                <a:gd name="T81" fmla="*/ 0 h 926"/>
                <a:gd name="T82" fmla="*/ 0 w 572"/>
                <a:gd name="T83" fmla="*/ 0 h 926"/>
                <a:gd name="T84" fmla="*/ 0 w 572"/>
                <a:gd name="T85" fmla="*/ 0 h 926"/>
                <a:gd name="T86" fmla="*/ 0 w 572"/>
                <a:gd name="T87" fmla="*/ 0 h 926"/>
                <a:gd name="T88" fmla="*/ 0 w 572"/>
                <a:gd name="T89" fmla="*/ 0 h 926"/>
                <a:gd name="T90" fmla="*/ 0 w 572"/>
                <a:gd name="T91" fmla="*/ 0 h 926"/>
                <a:gd name="T92" fmla="*/ 0 w 572"/>
                <a:gd name="T93" fmla="*/ 0 h 926"/>
                <a:gd name="T94" fmla="*/ 0 w 572"/>
                <a:gd name="T95" fmla="*/ 0 h 926"/>
                <a:gd name="T96" fmla="*/ 0 w 572"/>
                <a:gd name="T97" fmla="*/ 0 h 926"/>
                <a:gd name="T98" fmla="*/ 0 w 572"/>
                <a:gd name="T99" fmla="*/ 0 h 926"/>
                <a:gd name="T100" fmla="*/ 0 w 572"/>
                <a:gd name="T101" fmla="*/ 0 h 926"/>
                <a:gd name="T102" fmla="*/ 0 w 572"/>
                <a:gd name="T103" fmla="*/ 0 h 926"/>
                <a:gd name="T104" fmla="*/ 0 w 572"/>
                <a:gd name="T105" fmla="*/ 0 h 926"/>
                <a:gd name="T106" fmla="*/ 0 w 572"/>
                <a:gd name="T107" fmla="*/ 0 h 926"/>
                <a:gd name="T108" fmla="*/ 0 w 572"/>
                <a:gd name="T109" fmla="*/ 0 h 926"/>
                <a:gd name="T110" fmla="*/ 0 w 572"/>
                <a:gd name="T111" fmla="*/ 0 h 9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72"/>
                <a:gd name="T169" fmla="*/ 0 h 926"/>
                <a:gd name="T170" fmla="*/ 572 w 572"/>
                <a:gd name="T171" fmla="*/ 926 h 9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72" h="926">
                  <a:moveTo>
                    <a:pt x="572" y="753"/>
                  </a:moveTo>
                  <a:lnTo>
                    <a:pt x="563" y="753"/>
                  </a:lnTo>
                  <a:lnTo>
                    <a:pt x="553" y="751"/>
                  </a:lnTo>
                  <a:lnTo>
                    <a:pt x="545" y="750"/>
                  </a:lnTo>
                  <a:lnTo>
                    <a:pt x="536" y="746"/>
                  </a:lnTo>
                  <a:lnTo>
                    <a:pt x="528" y="742"/>
                  </a:lnTo>
                  <a:lnTo>
                    <a:pt x="521" y="738"/>
                  </a:lnTo>
                  <a:lnTo>
                    <a:pt x="513" y="731"/>
                  </a:lnTo>
                  <a:lnTo>
                    <a:pt x="507" y="725"/>
                  </a:lnTo>
                  <a:lnTo>
                    <a:pt x="493" y="694"/>
                  </a:lnTo>
                  <a:lnTo>
                    <a:pt x="493" y="773"/>
                  </a:lnTo>
                  <a:lnTo>
                    <a:pt x="492" y="785"/>
                  </a:lnTo>
                  <a:lnTo>
                    <a:pt x="492" y="795"/>
                  </a:lnTo>
                  <a:lnTo>
                    <a:pt x="491" y="804"/>
                  </a:lnTo>
                  <a:lnTo>
                    <a:pt x="491" y="812"/>
                  </a:lnTo>
                  <a:lnTo>
                    <a:pt x="487" y="828"/>
                  </a:lnTo>
                  <a:lnTo>
                    <a:pt x="481" y="844"/>
                  </a:lnTo>
                  <a:lnTo>
                    <a:pt x="475" y="858"/>
                  </a:lnTo>
                  <a:lnTo>
                    <a:pt x="467" y="872"/>
                  </a:lnTo>
                  <a:lnTo>
                    <a:pt x="459" y="884"/>
                  </a:lnTo>
                  <a:lnTo>
                    <a:pt x="448" y="895"/>
                  </a:lnTo>
                  <a:lnTo>
                    <a:pt x="437" y="902"/>
                  </a:lnTo>
                  <a:lnTo>
                    <a:pt x="425" y="909"/>
                  </a:lnTo>
                  <a:lnTo>
                    <a:pt x="413" y="914"/>
                  </a:lnTo>
                  <a:lnTo>
                    <a:pt x="399" y="918"/>
                  </a:lnTo>
                  <a:lnTo>
                    <a:pt x="384" y="922"/>
                  </a:lnTo>
                  <a:lnTo>
                    <a:pt x="368" y="924"/>
                  </a:lnTo>
                  <a:lnTo>
                    <a:pt x="351" y="925"/>
                  </a:lnTo>
                  <a:lnTo>
                    <a:pt x="333" y="926"/>
                  </a:lnTo>
                  <a:lnTo>
                    <a:pt x="298" y="926"/>
                  </a:lnTo>
                  <a:lnTo>
                    <a:pt x="197" y="926"/>
                  </a:lnTo>
                  <a:lnTo>
                    <a:pt x="197" y="809"/>
                  </a:lnTo>
                  <a:lnTo>
                    <a:pt x="258" y="809"/>
                  </a:lnTo>
                  <a:lnTo>
                    <a:pt x="269" y="808"/>
                  </a:lnTo>
                  <a:lnTo>
                    <a:pt x="276" y="806"/>
                  </a:lnTo>
                  <a:lnTo>
                    <a:pt x="284" y="801"/>
                  </a:lnTo>
                  <a:lnTo>
                    <a:pt x="289" y="796"/>
                  </a:lnTo>
                  <a:lnTo>
                    <a:pt x="292" y="789"/>
                  </a:lnTo>
                  <a:lnTo>
                    <a:pt x="294" y="782"/>
                  </a:lnTo>
                  <a:lnTo>
                    <a:pt x="297" y="773"/>
                  </a:lnTo>
                  <a:lnTo>
                    <a:pt x="297" y="764"/>
                  </a:lnTo>
                  <a:lnTo>
                    <a:pt x="297" y="711"/>
                  </a:lnTo>
                  <a:lnTo>
                    <a:pt x="286" y="721"/>
                  </a:lnTo>
                  <a:lnTo>
                    <a:pt x="273" y="729"/>
                  </a:lnTo>
                  <a:lnTo>
                    <a:pt x="260" y="737"/>
                  </a:lnTo>
                  <a:lnTo>
                    <a:pt x="245" y="742"/>
                  </a:lnTo>
                  <a:lnTo>
                    <a:pt x="229" y="747"/>
                  </a:lnTo>
                  <a:lnTo>
                    <a:pt x="213" y="751"/>
                  </a:lnTo>
                  <a:lnTo>
                    <a:pt x="195" y="752"/>
                  </a:lnTo>
                  <a:lnTo>
                    <a:pt x="176" y="753"/>
                  </a:lnTo>
                  <a:lnTo>
                    <a:pt x="124" y="751"/>
                  </a:lnTo>
                  <a:lnTo>
                    <a:pt x="112" y="749"/>
                  </a:lnTo>
                  <a:lnTo>
                    <a:pt x="101" y="746"/>
                  </a:lnTo>
                  <a:lnTo>
                    <a:pt x="90" y="744"/>
                  </a:lnTo>
                  <a:lnTo>
                    <a:pt x="80" y="741"/>
                  </a:lnTo>
                  <a:lnTo>
                    <a:pt x="70" y="738"/>
                  </a:lnTo>
                  <a:lnTo>
                    <a:pt x="61" y="732"/>
                  </a:lnTo>
                  <a:lnTo>
                    <a:pt x="53" y="727"/>
                  </a:lnTo>
                  <a:lnTo>
                    <a:pt x="45" y="720"/>
                  </a:lnTo>
                  <a:lnTo>
                    <a:pt x="38" y="711"/>
                  </a:lnTo>
                  <a:lnTo>
                    <a:pt x="31" y="702"/>
                  </a:lnTo>
                  <a:lnTo>
                    <a:pt x="25" y="692"/>
                  </a:lnTo>
                  <a:lnTo>
                    <a:pt x="20" y="680"/>
                  </a:lnTo>
                  <a:lnTo>
                    <a:pt x="15" y="668"/>
                  </a:lnTo>
                  <a:lnTo>
                    <a:pt x="11" y="655"/>
                  </a:lnTo>
                  <a:lnTo>
                    <a:pt x="8" y="640"/>
                  </a:lnTo>
                  <a:lnTo>
                    <a:pt x="5" y="625"/>
                  </a:lnTo>
                  <a:lnTo>
                    <a:pt x="0" y="589"/>
                  </a:lnTo>
                  <a:lnTo>
                    <a:pt x="0" y="544"/>
                  </a:lnTo>
                  <a:lnTo>
                    <a:pt x="0" y="514"/>
                  </a:lnTo>
                  <a:lnTo>
                    <a:pt x="0" y="309"/>
                  </a:lnTo>
                  <a:lnTo>
                    <a:pt x="0" y="282"/>
                  </a:lnTo>
                  <a:lnTo>
                    <a:pt x="2" y="256"/>
                  </a:lnTo>
                  <a:lnTo>
                    <a:pt x="7" y="232"/>
                  </a:lnTo>
                  <a:lnTo>
                    <a:pt x="12" y="209"/>
                  </a:lnTo>
                  <a:lnTo>
                    <a:pt x="18" y="186"/>
                  </a:lnTo>
                  <a:lnTo>
                    <a:pt x="26" y="166"/>
                  </a:lnTo>
                  <a:lnTo>
                    <a:pt x="36" y="147"/>
                  </a:lnTo>
                  <a:lnTo>
                    <a:pt x="46" y="128"/>
                  </a:lnTo>
                  <a:lnTo>
                    <a:pt x="53" y="121"/>
                  </a:lnTo>
                  <a:lnTo>
                    <a:pt x="59" y="112"/>
                  </a:lnTo>
                  <a:lnTo>
                    <a:pt x="66" y="105"/>
                  </a:lnTo>
                  <a:lnTo>
                    <a:pt x="73" y="98"/>
                  </a:lnTo>
                  <a:lnTo>
                    <a:pt x="81" y="92"/>
                  </a:lnTo>
                  <a:lnTo>
                    <a:pt x="89" y="86"/>
                  </a:lnTo>
                  <a:lnTo>
                    <a:pt x="98" y="81"/>
                  </a:lnTo>
                  <a:lnTo>
                    <a:pt x="108" y="77"/>
                  </a:lnTo>
                  <a:lnTo>
                    <a:pt x="117" y="72"/>
                  </a:lnTo>
                  <a:lnTo>
                    <a:pt x="127" y="69"/>
                  </a:lnTo>
                  <a:lnTo>
                    <a:pt x="138" y="66"/>
                  </a:lnTo>
                  <a:lnTo>
                    <a:pt x="148" y="64"/>
                  </a:lnTo>
                  <a:lnTo>
                    <a:pt x="160" y="62"/>
                  </a:lnTo>
                  <a:lnTo>
                    <a:pt x="172" y="61"/>
                  </a:lnTo>
                  <a:lnTo>
                    <a:pt x="184" y="60"/>
                  </a:lnTo>
                  <a:lnTo>
                    <a:pt x="197" y="60"/>
                  </a:lnTo>
                  <a:lnTo>
                    <a:pt x="256" y="60"/>
                  </a:lnTo>
                  <a:lnTo>
                    <a:pt x="295" y="58"/>
                  </a:lnTo>
                  <a:lnTo>
                    <a:pt x="329" y="56"/>
                  </a:lnTo>
                  <a:lnTo>
                    <a:pt x="344" y="54"/>
                  </a:lnTo>
                  <a:lnTo>
                    <a:pt x="358" y="52"/>
                  </a:lnTo>
                  <a:lnTo>
                    <a:pt x="370" y="49"/>
                  </a:lnTo>
                  <a:lnTo>
                    <a:pt x="380" y="46"/>
                  </a:lnTo>
                  <a:lnTo>
                    <a:pt x="397" y="42"/>
                  </a:lnTo>
                  <a:lnTo>
                    <a:pt x="413" y="38"/>
                  </a:lnTo>
                  <a:lnTo>
                    <a:pt x="426" y="34"/>
                  </a:lnTo>
                  <a:lnTo>
                    <a:pt x="438" y="29"/>
                  </a:lnTo>
                  <a:lnTo>
                    <a:pt x="451" y="23"/>
                  </a:lnTo>
                  <a:lnTo>
                    <a:pt x="465" y="17"/>
                  </a:lnTo>
                  <a:lnTo>
                    <a:pt x="479" y="9"/>
                  </a:lnTo>
                  <a:lnTo>
                    <a:pt x="493" y="0"/>
                  </a:lnTo>
                  <a:lnTo>
                    <a:pt x="493" y="521"/>
                  </a:lnTo>
                  <a:lnTo>
                    <a:pt x="493" y="544"/>
                  </a:lnTo>
                  <a:lnTo>
                    <a:pt x="495" y="557"/>
                  </a:lnTo>
                  <a:lnTo>
                    <a:pt x="501" y="580"/>
                  </a:lnTo>
                  <a:lnTo>
                    <a:pt x="504" y="588"/>
                  </a:lnTo>
                  <a:lnTo>
                    <a:pt x="509" y="598"/>
                  </a:lnTo>
                  <a:lnTo>
                    <a:pt x="512" y="604"/>
                  </a:lnTo>
                  <a:lnTo>
                    <a:pt x="517" y="611"/>
                  </a:lnTo>
                  <a:lnTo>
                    <a:pt x="522" y="616"/>
                  </a:lnTo>
                  <a:lnTo>
                    <a:pt x="528" y="621"/>
                  </a:lnTo>
                  <a:lnTo>
                    <a:pt x="536" y="625"/>
                  </a:lnTo>
                  <a:lnTo>
                    <a:pt x="545" y="629"/>
                  </a:lnTo>
                  <a:lnTo>
                    <a:pt x="553" y="632"/>
                  </a:lnTo>
                  <a:lnTo>
                    <a:pt x="564" y="635"/>
                  </a:lnTo>
                  <a:lnTo>
                    <a:pt x="572" y="635"/>
                  </a:lnTo>
                  <a:lnTo>
                    <a:pt x="572" y="753"/>
                  </a:lnTo>
                  <a:close/>
                  <a:moveTo>
                    <a:pt x="297" y="549"/>
                  </a:moveTo>
                  <a:lnTo>
                    <a:pt x="297" y="175"/>
                  </a:lnTo>
                  <a:lnTo>
                    <a:pt x="282" y="175"/>
                  </a:lnTo>
                  <a:lnTo>
                    <a:pt x="269" y="177"/>
                  </a:lnTo>
                  <a:lnTo>
                    <a:pt x="256" y="181"/>
                  </a:lnTo>
                  <a:lnTo>
                    <a:pt x="244" y="186"/>
                  </a:lnTo>
                  <a:lnTo>
                    <a:pt x="233" y="193"/>
                  </a:lnTo>
                  <a:lnTo>
                    <a:pt x="224" y="201"/>
                  </a:lnTo>
                  <a:lnTo>
                    <a:pt x="216" y="211"/>
                  </a:lnTo>
                  <a:lnTo>
                    <a:pt x="209" y="223"/>
                  </a:lnTo>
                  <a:lnTo>
                    <a:pt x="206" y="227"/>
                  </a:lnTo>
                  <a:lnTo>
                    <a:pt x="203" y="237"/>
                  </a:lnTo>
                  <a:lnTo>
                    <a:pt x="200" y="250"/>
                  </a:lnTo>
                  <a:lnTo>
                    <a:pt x="197" y="268"/>
                  </a:lnTo>
                  <a:lnTo>
                    <a:pt x="197" y="549"/>
                  </a:lnTo>
                  <a:lnTo>
                    <a:pt x="197" y="568"/>
                  </a:lnTo>
                  <a:lnTo>
                    <a:pt x="200" y="584"/>
                  </a:lnTo>
                  <a:lnTo>
                    <a:pt x="201" y="592"/>
                  </a:lnTo>
                  <a:lnTo>
                    <a:pt x="203" y="598"/>
                  </a:lnTo>
                  <a:lnTo>
                    <a:pt x="205" y="604"/>
                  </a:lnTo>
                  <a:lnTo>
                    <a:pt x="209" y="610"/>
                  </a:lnTo>
                  <a:lnTo>
                    <a:pt x="211" y="615"/>
                  </a:lnTo>
                  <a:lnTo>
                    <a:pt x="214" y="618"/>
                  </a:lnTo>
                  <a:lnTo>
                    <a:pt x="218" y="623"/>
                  </a:lnTo>
                  <a:lnTo>
                    <a:pt x="221" y="626"/>
                  </a:lnTo>
                  <a:lnTo>
                    <a:pt x="226" y="629"/>
                  </a:lnTo>
                  <a:lnTo>
                    <a:pt x="231" y="631"/>
                  </a:lnTo>
                  <a:lnTo>
                    <a:pt x="235" y="634"/>
                  </a:lnTo>
                  <a:lnTo>
                    <a:pt x="242" y="635"/>
                  </a:lnTo>
                  <a:lnTo>
                    <a:pt x="261" y="635"/>
                  </a:lnTo>
                  <a:lnTo>
                    <a:pt x="265" y="632"/>
                  </a:lnTo>
                  <a:lnTo>
                    <a:pt x="270" y="629"/>
                  </a:lnTo>
                  <a:lnTo>
                    <a:pt x="275" y="625"/>
                  </a:lnTo>
                  <a:lnTo>
                    <a:pt x="280" y="618"/>
                  </a:lnTo>
                  <a:lnTo>
                    <a:pt x="284" y="613"/>
                  </a:lnTo>
                  <a:lnTo>
                    <a:pt x="287" y="606"/>
                  </a:lnTo>
                  <a:lnTo>
                    <a:pt x="290" y="598"/>
                  </a:lnTo>
                  <a:lnTo>
                    <a:pt x="292" y="591"/>
                  </a:lnTo>
                  <a:lnTo>
                    <a:pt x="294" y="581"/>
                  </a:lnTo>
                  <a:lnTo>
                    <a:pt x="295" y="571"/>
                  </a:lnTo>
                  <a:lnTo>
                    <a:pt x="297" y="560"/>
                  </a:lnTo>
                  <a:lnTo>
                    <a:pt x="297" y="5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08" name="Freeform 25"/>
            <p:cNvSpPr>
              <a:spLocks noEditPoints="1"/>
            </p:cNvSpPr>
            <p:nvPr/>
          </p:nvSpPr>
          <p:spPr bwMode="auto">
            <a:xfrm>
              <a:off x="2506" y="551"/>
              <a:ext cx="24" cy="68"/>
            </a:xfrm>
            <a:custGeom>
              <a:avLst/>
              <a:gdLst>
                <a:gd name="T0" fmla="*/ 0 w 355"/>
                <a:gd name="T1" fmla="*/ 0 h 1041"/>
                <a:gd name="T2" fmla="*/ 0 w 355"/>
                <a:gd name="T3" fmla="*/ 0 h 1041"/>
                <a:gd name="T4" fmla="*/ 0 w 355"/>
                <a:gd name="T5" fmla="*/ 0 h 1041"/>
                <a:gd name="T6" fmla="*/ 0 w 355"/>
                <a:gd name="T7" fmla="*/ 0 h 1041"/>
                <a:gd name="T8" fmla="*/ 0 w 355"/>
                <a:gd name="T9" fmla="*/ 0 h 1041"/>
                <a:gd name="T10" fmla="*/ 0 w 355"/>
                <a:gd name="T11" fmla="*/ 0 h 1041"/>
                <a:gd name="T12" fmla="*/ 0 w 355"/>
                <a:gd name="T13" fmla="*/ 0 h 1041"/>
                <a:gd name="T14" fmla="*/ 0 w 355"/>
                <a:gd name="T15" fmla="*/ 0 h 1041"/>
                <a:gd name="T16" fmla="*/ 0 w 355"/>
                <a:gd name="T17" fmla="*/ 0 h 1041"/>
                <a:gd name="T18" fmla="*/ 0 w 355"/>
                <a:gd name="T19" fmla="*/ 0 h 1041"/>
                <a:gd name="T20" fmla="*/ 0 w 355"/>
                <a:gd name="T21" fmla="*/ 0 h 1041"/>
                <a:gd name="T22" fmla="*/ 0 w 355"/>
                <a:gd name="T23" fmla="*/ 0 h 1041"/>
                <a:gd name="T24" fmla="*/ 0 w 355"/>
                <a:gd name="T25" fmla="*/ 0 h 1041"/>
                <a:gd name="T26" fmla="*/ 0 w 355"/>
                <a:gd name="T27" fmla="*/ 0 h 1041"/>
                <a:gd name="T28" fmla="*/ 0 w 355"/>
                <a:gd name="T29" fmla="*/ 0 h 1041"/>
                <a:gd name="T30" fmla="*/ 0 w 355"/>
                <a:gd name="T31" fmla="*/ 0 h 1041"/>
                <a:gd name="T32" fmla="*/ 0 w 355"/>
                <a:gd name="T33" fmla="*/ 0 h 1041"/>
                <a:gd name="T34" fmla="*/ 0 w 355"/>
                <a:gd name="T35" fmla="*/ 0 h 1041"/>
                <a:gd name="T36" fmla="*/ 0 w 355"/>
                <a:gd name="T37" fmla="*/ 0 h 1041"/>
                <a:gd name="T38" fmla="*/ 0 w 355"/>
                <a:gd name="T39" fmla="*/ 0 h 1041"/>
                <a:gd name="T40" fmla="*/ 0 w 355"/>
                <a:gd name="T41" fmla="*/ 0 h 1041"/>
                <a:gd name="T42" fmla="*/ 0 w 355"/>
                <a:gd name="T43" fmla="*/ 0 h 1041"/>
                <a:gd name="T44" fmla="*/ 0 w 355"/>
                <a:gd name="T45" fmla="*/ 0 h 1041"/>
                <a:gd name="T46" fmla="*/ 0 w 355"/>
                <a:gd name="T47" fmla="*/ 0 h 1041"/>
                <a:gd name="T48" fmla="*/ 0 w 355"/>
                <a:gd name="T49" fmla="*/ 0 h 1041"/>
                <a:gd name="T50" fmla="*/ 0 w 355"/>
                <a:gd name="T51" fmla="*/ 0 h 1041"/>
                <a:gd name="T52" fmla="*/ 0 w 355"/>
                <a:gd name="T53" fmla="*/ 0 h 1041"/>
                <a:gd name="T54" fmla="*/ 0 w 355"/>
                <a:gd name="T55" fmla="*/ 0 h 1041"/>
                <a:gd name="T56" fmla="*/ 0 w 355"/>
                <a:gd name="T57" fmla="*/ 0 h 1041"/>
                <a:gd name="T58" fmla="*/ 0 w 355"/>
                <a:gd name="T59" fmla="*/ 0 h 1041"/>
                <a:gd name="T60" fmla="*/ 0 w 355"/>
                <a:gd name="T61" fmla="*/ 0 h 1041"/>
                <a:gd name="T62" fmla="*/ 0 w 355"/>
                <a:gd name="T63" fmla="*/ 0 h 1041"/>
                <a:gd name="T64" fmla="*/ 0 w 355"/>
                <a:gd name="T65" fmla="*/ 0 h 1041"/>
                <a:gd name="T66" fmla="*/ 0 w 355"/>
                <a:gd name="T67" fmla="*/ 0 h 1041"/>
                <a:gd name="T68" fmla="*/ 0 w 355"/>
                <a:gd name="T69" fmla="*/ 0 h 1041"/>
                <a:gd name="T70" fmla="*/ 0 w 355"/>
                <a:gd name="T71" fmla="*/ 0 h 1041"/>
                <a:gd name="T72" fmla="*/ 0 w 355"/>
                <a:gd name="T73" fmla="*/ 0 h 1041"/>
                <a:gd name="T74" fmla="*/ 0 w 355"/>
                <a:gd name="T75" fmla="*/ 0 h 1041"/>
                <a:gd name="T76" fmla="*/ 0 w 355"/>
                <a:gd name="T77" fmla="*/ 0 h 1041"/>
                <a:gd name="T78" fmla="*/ 0 w 355"/>
                <a:gd name="T79" fmla="*/ 0 h 1041"/>
                <a:gd name="T80" fmla="*/ 0 w 355"/>
                <a:gd name="T81" fmla="*/ 0 h 1041"/>
                <a:gd name="T82" fmla="*/ 0 w 355"/>
                <a:gd name="T83" fmla="*/ 0 h 1041"/>
                <a:gd name="T84" fmla="*/ 0 w 355"/>
                <a:gd name="T85" fmla="*/ 0 h 10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55"/>
                <a:gd name="T130" fmla="*/ 0 h 1041"/>
                <a:gd name="T131" fmla="*/ 355 w 355"/>
                <a:gd name="T132" fmla="*/ 1041 h 10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55" h="1041">
                  <a:moveTo>
                    <a:pt x="278" y="115"/>
                  </a:moveTo>
                  <a:lnTo>
                    <a:pt x="80" y="115"/>
                  </a:lnTo>
                  <a:lnTo>
                    <a:pt x="80" y="0"/>
                  </a:lnTo>
                  <a:lnTo>
                    <a:pt x="278" y="0"/>
                  </a:lnTo>
                  <a:lnTo>
                    <a:pt x="278" y="115"/>
                  </a:lnTo>
                  <a:close/>
                  <a:moveTo>
                    <a:pt x="355" y="1041"/>
                  </a:moveTo>
                  <a:lnTo>
                    <a:pt x="346" y="1041"/>
                  </a:lnTo>
                  <a:lnTo>
                    <a:pt x="336" y="1039"/>
                  </a:lnTo>
                  <a:lnTo>
                    <a:pt x="328" y="1037"/>
                  </a:lnTo>
                  <a:lnTo>
                    <a:pt x="319" y="1033"/>
                  </a:lnTo>
                  <a:lnTo>
                    <a:pt x="311" y="1029"/>
                  </a:lnTo>
                  <a:lnTo>
                    <a:pt x="305" y="1024"/>
                  </a:lnTo>
                  <a:lnTo>
                    <a:pt x="299" y="1017"/>
                  </a:lnTo>
                  <a:lnTo>
                    <a:pt x="293" y="1010"/>
                  </a:lnTo>
                  <a:lnTo>
                    <a:pt x="289" y="1004"/>
                  </a:lnTo>
                  <a:lnTo>
                    <a:pt x="286" y="998"/>
                  </a:lnTo>
                  <a:lnTo>
                    <a:pt x="281" y="990"/>
                  </a:lnTo>
                  <a:lnTo>
                    <a:pt x="278" y="982"/>
                  </a:lnTo>
                  <a:lnTo>
                    <a:pt x="278" y="1041"/>
                  </a:lnTo>
                  <a:lnTo>
                    <a:pt x="0" y="1041"/>
                  </a:lnTo>
                  <a:lnTo>
                    <a:pt x="0" y="923"/>
                  </a:lnTo>
                  <a:lnTo>
                    <a:pt x="80" y="923"/>
                  </a:lnTo>
                  <a:lnTo>
                    <a:pt x="80" y="344"/>
                  </a:lnTo>
                  <a:lnTo>
                    <a:pt x="278" y="344"/>
                  </a:lnTo>
                  <a:lnTo>
                    <a:pt x="278" y="795"/>
                  </a:lnTo>
                  <a:lnTo>
                    <a:pt x="278" y="823"/>
                  </a:lnTo>
                  <a:lnTo>
                    <a:pt x="279" y="836"/>
                  </a:lnTo>
                  <a:lnTo>
                    <a:pt x="282" y="855"/>
                  </a:lnTo>
                  <a:lnTo>
                    <a:pt x="285" y="860"/>
                  </a:lnTo>
                  <a:lnTo>
                    <a:pt x="287" y="867"/>
                  </a:lnTo>
                  <a:lnTo>
                    <a:pt x="289" y="872"/>
                  </a:lnTo>
                  <a:lnTo>
                    <a:pt x="292" y="877"/>
                  </a:lnTo>
                  <a:lnTo>
                    <a:pt x="301" y="890"/>
                  </a:lnTo>
                  <a:lnTo>
                    <a:pt x="311" y="902"/>
                  </a:lnTo>
                  <a:lnTo>
                    <a:pt x="317" y="908"/>
                  </a:lnTo>
                  <a:lnTo>
                    <a:pt x="322" y="912"/>
                  </a:lnTo>
                  <a:lnTo>
                    <a:pt x="328" y="915"/>
                  </a:lnTo>
                  <a:lnTo>
                    <a:pt x="333" y="917"/>
                  </a:lnTo>
                  <a:lnTo>
                    <a:pt x="338" y="919"/>
                  </a:lnTo>
                  <a:lnTo>
                    <a:pt x="344" y="922"/>
                  </a:lnTo>
                  <a:lnTo>
                    <a:pt x="350" y="923"/>
                  </a:lnTo>
                  <a:lnTo>
                    <a:pt x="355" y="923"/>
                  </a:lnTo>
                  <a:lnTo>
                    <a:pt x="355" y="10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09" name="Freeform 26"/>
            <p:cNvSpPr>
              <a:spLocks/>
            </p:cNvSpPr>
            <p:nvPr/>
          </p:nvSpPr>
          <p:spPr bwMode="auto">
            <a:xfrm>
              <a:off x="2529" y="558"/>
              <a:ext cx="52" cy="61"/>
            </a:xfrm>
            <a:custGeom>
              <a:avLst/>
              <a:gdLst>
                <a:gd name="T0" fmla="*/ 0 w 751"/>
                <a:gd name="T1" fmla="*/ 0 h 926"/>
                <a:gd name="T2" fmla="*/ 0 w 751"/>
                <a:gd name="T3" fmla="*/ 0 h 926"/>
                <a:gd name="T4" fmla="*/ 0 w 751"/>
                <a:gd name="T5" fmla="*/ 0 h 926"/>
                <a:gd name="T6" fmla="*/ 0 w 751"/>
                <a:gd name="T7" fmla="*/ 0 h 926"/>
                <a:gd name="T8" fmla="*/ 0 w 751"/>
                <a:gd name="T9" fmla="*/ 0 h 926"/>
                <a:gd name="T10" fmla="*/ 0 w 751"/>
                <a:gd name="T11" fmla="*/ 0 h 926"/>
                <a:gd name="T12" fmla="*/ 0 w 751"/>
                <a:gd name="T13" fmla="*/ 0 h 926"/>
                <a:gd name="T14" fmla="*/ 0 w 751"/>
                <a:gd name="T15" fmla="*/ 0 h 926"/>
                <a:gd name="T16" fmla="*/ 0 w 751"/>
                <a:gd name="T17" fmla="*/ 0 h 926"/>
                <a:gd name="T18" fmla="*/ 0 w 751"/>
                <a:gd name="T19" fmla="*/ 0 h 926"/>
                <a:gd name="T20" fmla="*/ 0 w 751"/>
                <a:gd name="T21" fmla="*/ 0 h 926"/>
                <a:gd name="T22" fmla="*/ 0 w 751"/>
                <a:gd name="T23" fmla="*/ 0 h 926"/>
                <a:gd name="T24" fmla="*/ 0 w 751"/>
                <a:gd name="T25" fmla="*/ 0 h 926"/>
                <a:gd name="T26" fmla="*/ 0 w 751"/>
                <a:gd name="T27" fmla="*/ 0 h 926"/>
                <a:gd name="T28" fmla="*/ 0 w 751"/>
                <a:gd name="T29" fmla="*/ 0 h 926"/>
                <a:gd name="T30" fmla="*/ 0 w 751"/>
                <a:gd name="T31" fmla="*/ 0 h 926"/>
                <a:gd name="T32" fmla="*/ 0 w 751"/>
                <a:gd name="T33" fmla="*/ 0 h 926"/>
                <a:gd name="T34" fmla="*/ 0 w 751"/>
                <a:gd name="T35" fmla="*/ 0 h 926"/>
                <a:gd name="T36" fmla="*/ 0 w 751"/>
                <a:gd name="T37" fmla="*/ 0 h 926"/>
                <a:gd name="T38" fmla="*/ 0 w 751"/>
                <a:gd name="T39" fmla="*/ 0 h 926"/>
                <a:gd name="T40" fmla="*/ 0 w 751"/>
                <a:gd name="T41" fmla="*/ 0 h 926"/>
                <a:gd name="T42" fmla="*/ 0 w 751"/>
                <a:gd name="T43" fmla="*/ 0 h 926"/>
                <a:gd name="T44" fmla="*/ 0 w 751"/>
                <a:gd name="T45" fmla="*/ 0 h 926"/>
                <a:gd name="T46" fmla="*/ 0 w 751"/>
                <a:gd name="T47" fmla="*/ 0 h 926"/>
                <a:gd name="T48" fmla="*/ 0 w 751"/>
                <a:gd name="T49" fmla="*/ 0 h 926"/>
                <a:gd name="T50" fmla="*/ 0 w 751"/>
                <a:gd name="T51" fmla="*/ 0 h 926"/>
                <a:gd name="T52" fmla="*/ 0 w 751"/>
                <a:gd name="T53" fmla="*/ 0 h 926"/>
                <a:gd name="T54" fmla="*/ 0 w 751"/>
                <a:gd name="T55" fmla="*/ 0 h 926"/>
                <a:gd name="T56" fmla="*/ 0 w 751"/>
                <a:gd name="T57" fmla="*/ 0 h 926"/>
                <a:gd name="T58" fmla="*/ 0 w 751"/>
                <a:gd name="T59" fmla="*/ 0 h 926"/>
                <a:gd name="T60" fmla="*/ 0 w 751"/>
                <a:gd name="T61" fmla="*/ 0 h 926"/>
                <a:gd name="T62" fmla="*/ 0 w 751"/>
                <a:gd name="T63" fmla="*/ 0 h 926"/>
                <a:gd name="T64" fmla="*/ 0 w 751"/>
                <a:gd name="T65" fmla="*/ 0 h 926"/>
                <a:gd name="T66" fmla="*/ 0 w 751"/>
                <a:gd name="T67" fmla="*/ 0 h 926"/>
                <a:gd name="T68" fmla="*/ 0 w 751"/>
                <a:gd name="T69" fmla="*/ 0 h 926"/>
                <a:gd name="T70" fmla="*/ 0 w 751"/>
                <a:gd name="T71" fmla="*/ 0 h 926"/>
                <a:gd name="T72" fmla="*/ 0 w 751"/>
                <a:gd name="T73" fmla="*/ 0 h 926"/>
                <a:gd name="T74" fmla="*/ 0 w 751"/>
                <a:gd name="T75" fmla="*/ 0 h 926"/>
                <a:gd name="T76" fmla="*/ 0 w 751"/>
                <a:gd name="T77" fmla="*/ 0 h 926"/>
                <a:gd name="T78" fmla="*/ 0 w 751"/>
                <a:gd name="T79" fmla="*/ 0 h 926"/>
                <a:gd name="T80" fmla="*/ 0 w 751"/>
                <a:gd name="T81" fmla="*/ 0 h 926"/>
                <a:gd name="T82" fmla="*/ 0 w 751"/>
                <a:gd name="T83" fmla="*/ 0 h 926"/>
                <a:gd name="T84" fmla="*/ 0 w 751"/>
                <a:gd name="T85" fmla="*/ 0 h 92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51"/>
                <a:gd name="T130" fmla="*/ 0 h 926"/>
                <a:gd name="T131" fmla="*/ 751 w 751"/>
                <a:gd name="T132" fmla="*/ 926 h 92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51" h="926">
                  <a:moveTo>
                    <a:pt x="751" y="926"/>
                  </a:moveTo>
                  <a:lnTo>
                    <a:pt x="742" y="926"/>
                  </a:lnTo>
                  <a:lnTo>
                    <a:pt x="732" y="924"/>
                  </a:lnTo>
                  <a:lnTo>
                    <a:pt x="722" y="922"/>
                  </a:lnTo>
                  <a:lnTo>
                    <a:pt x="714" y="918"/>
                  </a:lnTo>
                  <a:lnTo>
                    <a:pt x="706" y="914"/>
                  </a:lnTo>
                  <a:lnTo>
                    <a:pt x="700" y="909"/>
                  </a:lnTo>
                  <a:lnTo>
                    <a:pt x="693" y="902"/>
                  </a:lnTo>
                  <a:lnTo>
                    <a:pt x="687" y="895"/>
                  </a:lnTo>
                  <a:lnTo>
                    <a:pt x="672" y="867"/>
                  </a:lnTo>
                  <a:lnTo>
                    <a:pt x="672" y="926"/>
                  </a:lnTo>
                  <a:lnTo>
                    <a:pt x="0" y="926"/>
                  </a:lnTo>
                  <a:lnTo>
                    <a:pt x="0" y="808"/>
                  </a:lnTo>
                  <a:lnTo>
                    <a:pt x="473" y="808"/>
                  </a:lnTo>
                  <a:lnTo>
                    <a:pt x="473" y="461"/>
                  </a:lnTo>
                  <a:lnTo>
                    <a:pt x="473" y="448"/>
                  </a:lnTo>
                  <a:lnTo>
                    <a:pt x="472" y="434"/>
                  </a:lnTo>
                  <a:lnTo>
                    <a:pt x="470" y="422"/>
                  </a:lnTo>
                  <a:lnTo>
                    <a:pt x="468" y="410"/>
                  </a:lnTo>
                  <a:lnTo>
                    <a:pt x="465" y="400"/>
                  </a:lnTo>
                  <a:lnTo>
                    <a:pt x="460" y="391"/>
                  </a:lnTo>
                  <a:lnTo>
                    <a:pt x="456" y="382"/>
                  </a:lnTo>
                  <a:lnTo>
                    <a:pt x="451" y="374"/>
                  </a:lnTo>
                  <a:lnTo>
                    <a:pt x="444" y="368"/>
                  </a:lnTo>
                  <a:lnTo>
                    <a:pt x="438" y="363"/>
                  </a:lnTo>
                  <a:lnTo>
                    <a:pt x="429" y="357"/>
                  </a:lnTo>
                  <a:lnTo>
                    <a:pt x="421" y="354"/>
                  </a:lnTo>
                  <a:lnTo>
                    <a:pt x="411" y="351"/>
                  </a:lnTo>
                  <a:lnTo>
                    <a:pt x="400" y="349"/>
                  </a:lnTo>
                  <a:lnTo>
                    <a:pt x="388" y="348"/>
                  </a:lnTo>
                  <a:lnTo>
                    <a:pt x="377" y="346"/>
                  </a:lnTo>
                  <a:lnTo>
                    <a:pt x="84" y="346"/>
                  </a:lnTo>
                  <a:lnTo>
                    <a:pt x="84" y="288"/>
                  </a:lnTo>
                  <a:lnTo>
                    <a:pt x="84" y="272"/>
                  </a:lnTo>
                  <a:lnTo>
                    <a:pt x="85" y="256"/>
                  </a:lnTo>
                  <a:lnTo>
                    <a:pt x="86" y="240"/>
                  </a:lnTo>
                  <a:lnTo>
                    <a:pt x="88" y="225"/>
                  </a:lnTo>
                  <a:lnTo>
                    <a:pt x="91" y="210"/>
                  </a:lnTo>
                  <a:lnTo>
                    <a:pt x="94" y="196"/>
                  </a:lnTo>
                  <a:lnTo>
                    <a:pt x="98" y="182"/>
                  </a:lnTo>
                  <a:lnTo>
                    <a:pt x="103" y="169"/>
                  </a:lnTo>
                  <a:lnTo>
                    <a:pt x="107" y="156"/>
                  </a:lnTo>
                  <a:lnTo>
                    <a:pt x="114" y="143"/>
                  </a:lnTo>
                  <a:lnTo>
                    <a:pt x="119" y="131"/>
                  </a:lnTo>
                  <a:lnTo>
                    <a:pt x="126" y="120"/>
                  </a:lnTo>
                  <a:lnTo>
                    <a:pt x="134" y="109"/>
                  </a:lnTo>
                  <a:lnTo>
                    <a:pt x="142" y="98"/>
                  </a:lnTo>
                  <a:lnTo>
                    <a:pt x="150" y="87"/>
                  </a:lnTo>
                  <a:lnTo>
                    <a:pt x="160" y="78"/>
                  </a:lnTo>
                  <a:lnTo>
                    <a:pt x="169" y="68"/>
                  </a:lnTo>
                  <a:lnTo>
                    <a:pt x="179" y="59"/>
                  </a:lnTo>
                  <a:lnTo>
                    <a:pt x="190" y="52"/>
                  </a:lnTo>
                  <a:lnTo>
                    <a:pt x="201" y="44"/>
                  </a:lnTo>
                  <a:lnTo>
                    <a:pt x="211" y="37"/>
                  </a:lnTo>
                  <a:lnTo>
                    <a:pt x="222" y="30"/>
                  </a:lnTo>
                  <a:lnTo>
                    <a:pt x="234" y="25"/>
                  </a:lnTo>
                  <a:lnTo>
                    <a:pt x="246" y="20"/>
                  </a:lnTo>
                  <a:lnTo>
                    <a:pt x="257" y="15"/>
                  </a:lnTo>
                  <a:lnTo>
                    <a:pt x="269" y="11"/>
                  </a:lnTo>
                  <a:lnTo>
                    <a:pt x="282" y="8"/>
                  </a:lnTo>
                  <a:lnTo>
                    <a:pt x="295" y="6"/>
                  </a:lnTo>
                  <a:lnTo>
                    <a:pt x="308" y="4"/>
                  </a:lnTo>
                  <a:lnTo>
                    <a:pt x="321" y="1"/>
                  </a:lnTo>
                  <a:lnTo>
                    <a:pt x="335" y="1"/>
                  </a:lnTo>
                  <a:lnTo>
                    <a:pt x="349" y="0"/>
                  </a:lnTo>
                  <a:lnTo>
                    <a:pt x="581" y="0"/>
                  </a:lnTo>
                  <a:lnTo>
                    <a:pt x="581" y="114"/>
                  </a:lnTo>
                  <a:lnTo>
                    <a:pt x="417" y="114"/>
                  </a:lnTo>
                  <a:lnTo>
                    <a:pt x="387" y="114"/>
                  </a:lnTo>
                  <a:lnTo>
                    <a:pt x="361" y="114"/>
                  </a:lnTo>
                  <a:lnTo>
                    <a:pt x="354" y="115"/>
                  </a:lnTo>
                  <a:lnTo>
                    <a:pt x="348" y="116"/>
                  </a:lnTo>
                  <a:lnTo>
                    <a:pt x="341" y="119"/>
                  </a:lnTo>
                  <a:lnTo>
                    <a:pt x="336" y="122"/>
                  </a:lnTo>
                  <a:lnTo>
                    <a:pt x="329" y="125"/>
                  </a:lnTo>
                  <a:lnTo>
                    <a:pt x="323" y="129"/>
                  </a:lnTo>
                  <a:lnTo>
                    <a:pt x="317" y="135"/>
                  </a:lnTo>
                  <a:lnTo>
                    <a:pt x="311" y="141"/>
                  </a:lnTo>
                  <a:lnTo>
                    <a:pt x="305" y="148"/>
                  </a:lnTo>
                  <a:lnTo>
                    <a:pt x="299" y="155"/>
                  </a:lnTo>
                  <a:lnTo>
                    <a:pt x="294" y="163"/>
                  </a:lnTo>
                  <a:lnTo>
                    <a:pt x="291" y="171"/>
                  </a:lnTo>
                  <a:lnTo>
                    <a:pt x="288" y="181"/>
                  </a:lnTo>
                  <a:lnTo>
                    <a:pt x="285" y="191"/>
                  </a:lnTo>
                  <a:lnTo>
                    <a:pt x="284" y="201"/>
                  </a:lnTo>
                  <a:lnTo>
                    <a:pt x="284" y="212"/>
                  </a:lnTo>
                  <a:lnTo>
                    <a:pt x="284" y="220"/>
                  </a:lnTo>
                  <a:lnTo>
                    <a:pt x="284" y="229"/>
                  </a:lnTo>
                  <a:lnTo>
                    <a:pt x="530" y="229"/>
                  </a:lnTo>
                  <a:lnTo>
                    <a:pt x="554" y="230"/>
                  </a:lnTo>
                  <a:lnTo>
                    <a:pt x="574" y="234"/>
                  </a:lnTo>
                  <a:lnTo>
                    <a:pt x="584" y="236"/>
                  </a:lnTo>
                  <a:lnTo>
                    <a:pt x="592" y="239"/>
                  </a:lnTo>
                  <a:lnTo>
                    <a:pt x="601" y="242"/>
                  </a:lnTo>
                  <a:lnTo>
                    <a:pt x="610" y="245"/>
                  </a:lnTo>
                  <a:lnTo>
                    <a:pt x="616" y="250"/>
                  </a:lnTo>
                  <a:lnTo>
                    <a:pt x="624" y="254"/>
                  </a:lnTo>
                  <a:lnTo>
                    <a:pt x="629" y="259"/>
                  </a:lnTo>
                  <a:lnTo>
                    <a:pt x="635" y="266"/>
                  </a:lnTo>
                  <a:lnTo>
                    <a:pt x="640" y="271"/>
                  </a:lnTo>
                  <a:lnTo>
                    <a:pt x="645" y="279"/>
                  </a:lnTo>
                  <a:lnTo>
                    <a:pt x="648" y="285"/>
                  </a:lnTo>
                  <a:lnTo>
                    <a:pt x="652" y="293"/>
                  </a:lnTo>
                  <a:lnTo>
                    <a:pt x="660" y="321"/>
                  </a:lnTo>
                  <a:lnTo>
                    <a:pt x="669" y="357"/>
                  </a:lnTo>
                  <a:lnTo>
                    <a:pt x="672" y="391"/>
                  </a:lnTo>
                  <a:lnTo>
                    <a:pt x="672" y="426"/>
                  </a:lnTo>
                  <a:lnTo>
                    <a:pt x="672" y="449"/>
                  </a:lnTo>
                  <a:lnTo>
                    <a:pt x="672" y="472"/>
                  </a:lnTo>
                  <a:lnTo>
                    <a:pt x="672" y="491"/>
                  </a:lnTo>
                  <a:lnTo>
                    <a:pt x="672" y="510"/>
                  </a:lnTo>
                  <a:lnTo>
                    <a:pt x="672" y="687"/>
                  </a:lnTo>
                  <a:lnTo>
                    <a:pt x="673" y="702"/>
                  </a:lnTo>
                  <a:lnTo>
                    <a:pt x="674" y="718"/>
                  </a:lnTo>
                  <a:lnTo>
                    <a:pt x="677" y="735"/>
                  </a:lnTo>
                  <a:lnTo>
                    <a:pt x="680" y="751"/>
                  </a:lnTo>
                  <a:lnTo>
                    <a:pt x="683" y="758"/>
                  </a:lnTo>
                  <a:lnTo>
                    <a:pt x="687" y="766"/>
                  </a:lnTo>
                  <a:lnTo>
                    <a:pt x="691" y="773"/>
                  </a:lnTo>
                  <a:lnTo>
                    <a:pt x="696" y="780"/>
                  </a:lnTo>
                  <a:lnTo>
                    <a:pt x="702" y="786"/>
                  </a:lnTo>
                  <a:lnTo>
                    <a:pt x="708" y="791"/>
                  </a:lnTo>
                  <a:lnTo>
                    <a:pt x="716" y="797"/>
                  </a:lnTo>
                  <a:lnTo>
                    <a:pt x="726" y="801"/>
                  </a:lnTo>
                  <a:lnTo>
                    <a:pt x="731" y="804"/>
                  </a:lnTo>
                  <a:lnTo>
                    <a:pt x="737" y="807"/>
                  </a:lnTo>
                  <a:lnTo>
                    <a:pt x="744" y="808"/>
                  </a:lnTo>
                  <a:lnTo>
                    <a:pt x="751" y="808"/>
                  </a:lnTo>
                  <a:lnTo>
                    <a:pt x="751" y="9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10" name="Freeform 27"/>
            <p:cNvSpPr>
              <a:spLocks noEditPoints="1"/>
            </p:cNvSpPr>
            <p:nvPr/>
          </p:nvSpPr>
          <p:spPr bwMode="auto">
            <a:xfrm>
              <a:off x="2581" y="550"/>
              <a:ext cx="24" cy="69"/>
            </a:xfrm>
            <a:custGeom>
              <a:avLst/>
              <a:gdLst>
                <a:gd name="T0" fmla="*/ 0 w 356"/>
                <a:gd name="T1" fmla="*/ 0 h 1044"/>
                <a:gd name="T2" fmla="*/ 0 w 356"/>
                <a:gd name="T3" fmla="*/ 0 h 1044"/>
                <a:gd name="T4" fmla="*/ 0 w 356"/>
                <a:gd name="T5" fmla="*/ 0 h 1044"/>
                <a:gd name="T6" fmla="*/ 0 w 356"/>
                <a:gd name="T7" fmla="*/ 0 h 1044"/>
                <a:gd name="T8" fmla="*/ 0 w 356"/>
                <a:gd name="T9" fmla="*/ 0 h 1044"/>
                <a:gd name="T10" fmla="*/ 0 w 356"/>
                <a:gd name="T11" fmla="*/ 0 h 1044"/>
                <a:gd name="T12" fmla="*/ 0 w 356"/>
                <a:gd name="T13" fmla="*/ 0 h 1044"/>
                <a:gd name="T14" fmla="*/ 0 w 356"/>
                <a:gd name="T15" fmla="*/ 0 h 1044"/>
                <a:gd name="T16" fmla="*/ 0 w 356"/>
                <a:gd name="T17" fmla="*/ 0 h 1044"/>
                <a:gd name="T18" fmla="*/ 0 w 356"/>
                <a:gd name="T19" fmla="*/ 0 h 1044"/>
                <a:gd name="T20" fmla="*/ 0 w 356"/>
                <a:gd name="T21" fmla="*/ 0 h 1044"/>
                <a:gd name="T22" fmla="*/ 0 w 356"/>
                <a:gd name="T23" fmla="*/ 0 h 1044"/>
                <a:gd name="T24" fmla="*/ 0 w 356"/>
                <a:gd name="T25" fmla="*/ 0 h 1044"/>
                <a:gd name="T26" fmla="*/ 0 w 356"/>
                <a:gd name="T27" fmla="*/ 0 h 1044"/>
                <a:gd name="T28" fmla="*/ 0 w 356"/>
                <a:gd name="T29" fmla="*/ 0 h 1044"/>
                <a:gd name="T30" fmla="*/ 0 w 356"/>
                <a:gd name="T31" fmla="*/ 0 h 1044"/>
                <a:gd name="T32" fmla="*/ 0 w 356"/>
                <a:gd name="T33" fmla="*/ 0 h 1044"/>
                <a:gd name="T34" fmla="*/ 0 w 356"/>
                <a:gd name="T35" fmla="*/ 0 h 1044"/>
                <a:gd name="T36" fmla="*/ 0 w 356"/>
                <a:gd name="T37" fmla="*/ 0 h 1044"/>
                <a:gd name="T38" fmla="*/ 0 w 356"/>
                <a:gd name="T39" fmla="*/ 0 h 1044"/>
                <a:gd name="T40" fmla="*/ 0 w 356"/>
                <a:gd name="T41" fmla="*/ 0 h 1044"/>
                <a:gd name="T42" fmla="*/ 0 w 356"/>
                <a:gd name="T43" fmla="*/ 0 h 1044"/>
                <a:gd name="T44" fmla="*/ 0 w 356"/>
                <a:gd name="T45" fmla="*/ 0 h 1044"/>
                <a:gd name="T46" fmla="*/ 0 w 356"/>
                <a:gd name="T47" fmla="*/ 0 h 1044"/>
                <a:gd name="T48" fmla="*/ 0 w 356"/>
                <a:gd name="T49" fmla="*/ 0 h 1044"/>
                <a:gd name="T50" fmla="*/ 0 w 356"/>
                <a:gd name="T51" fmla="*/ 0 h 1044"/>
                <a:gd name="T52" fmla="*/ 0 w 356"/>
                <a:gd name="T53" fmla="*/ 0 h 1044"/>
                <a:gd name="T54" fmla="*/ 0 w 356"/>
                <a:gd name="T55" fmla="*/ 0 h 1044"/>
                <a:gd name="T56" fmla="*/ 0 w 356"/>
                <a:gd name="T57" fmla="*/ 0 h 1044"/>
                <a:gd name="T58" fmla="*/ 0 w 356"/>
                <a:gd name="T59" fmla="*/ 0 h 1044"/>
                <a:gd name="T60" fmla="*/ 0 w 356"/>
                <a:gd name="T61" fmla="*/ 0 h 1044"/>
                <a:gd name="T62" fmla="*/ 0 w 356"/>
                <a:gd name="T63" fmla="*/ 0 h 1044"/>
                <a:gd name="T64" fmla="*/ 0 w 356"/>
                <a:gd name="T65" fmla="*/ 0 h 1044"/>
                <a:gd name="T66" fmla="*/ 0 w 356"/>
                <a:gd name="T67" fmla="*/ 0 h 1044"/>
                <a:gd name="T68" fmla="*/ 0 w 356"/>
                <a:gd name="T69" fmla="*/ 0 h 1044"/>
                <a:gd name="T70" fmla="*/ 0 w 356"/>
                <a:gd name="T71" fmla="*/ 0 h 1044"/>
                <a:gd name="T72" fmla="*/ 0 w 356"/>
                <a:gd name="T73" fmla="*/ 0 h 1044"/>
                <a:gd name="T74" fmla="*/ 0 w 356"/>
                <a:gd name="T75" fmla="*/ 0 h 1044"/>
                <a:gd name="T76" fmla="*/ 0 w 356"/>
                <a:gd name="T77" fmla="*/ 0 h 1044"/>
                <a:gd name="T78" fmla="*/ 0 w 356"/>
                <a:gd name="T79" fmla="*/ 0 h 1044"/>
                <a:gd name="T80" fmla="*/ 0 w 356"/>
                <a:gd name="T81" fmla="*/ 0 h 1044"/>
                <a:gd name="T82" fmla="*/ 0 w 356"/>
                <a:gd name="T83" fmla="*/ 0 h 1044"/>
                <a:gd name="T84" fmla="*/ 0 w 356"/>
                <a:gd name="T85" fmla="*/ 0 h 1044"/>
                <a:gd name="T86" fmla="*/ 0 w 356"/>
                <a:gd name="T87" fmla="*/ 0 h 1044"/>
                <a:gd name="T88" fmla="*/ 0 w 356"/>
                <a:gd name="T89" fmla="*/ 0 h 1044"/>
                <a:gd name="T90" fmla="*/ 0 w 356"/>
                <a:gd name="T91" fmla="*/ 0 h 1044"/>
                <a:gd name="T92" fmla="*/ 0 w 356"/>
                <a:gd name="T93" fmla="*/ 0 h 1044"/>
                <a:gd name="T94" fmla="*/ 0 w 356"/>
                <a:gd name="T95" fmla="*/ 0 h 1044"/>
                <a:gd name="T96" fmla="*/ 0 w 356"/>
                <a:gd name="T97" fmla="*/ 0 h 10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6"/>
                <a:gd name="T148" fmla="*/ 0 h 1044"/>
                <a:gd name="T149" fmla="*/ 356 w 356"/>
                <a:gd name="T150" fmla="*/ 1044 h 10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6" h="1044">
                  <a:moveTo>
                    <a:pt x="275" y="115"/>
                  </a:moveTo>
                  <a:lnTo>
                    <a:pt x="77" y="115"/>
                  </a:lnTo>
                  <a:lnTo>
                    <a:pt x="77" y="0"/>
                  </a:lnTo>
                  <a:lnTo>
                    <a:pt x="275" y="0"/>
                  </a:lnTo>
                  <a:lnTo>
                    <a:pt x="275" y="115"/>
                  </a:lnTo>
                  <a:close/>
                  <a:moveTo>
                    <a:pt x="275" y="288"/>
                  </a:moveTo>
                  <a:lnTo>
                    <a:pt x="77" y="288"/>
                  </a:lnTo>
                  <a:lnTo>
                    <a:pt x="77" y="174"/>
                  </a:lnTo>
                  <a:lnTo>
                    <a:pt x="275" y="174"/>
                  </a:lnTo>
                  <a:lnTo>
                    <a:pt x="275" y="288"/>
                  </a:lnTo>
                  <a:close/>
                  <a:moveTo>
                    <a:pt x="356" y="1044"/>
                  </a:moveTo>
                  <a:lnTo>
                    <a:pt x="345" y="1044"/>
                  </a:lnTo>
                  <a:lnTo>
                    <a:pt x="336" y="1042"/>
                  </a:lnTo>
                  <a:lnTo>
                    <a:pt x="328" y="1040"/>
                  </a:lnTo>
                  <a:lnTo>
                    <a:pt x="319" y="1036"/>
                  </a:lnTo>
                  <a:lnTo>
                    <a:pt x="312" y="1032"/>
                  </a:lnTo>
                  <a:lnTo>
                    <a:pt x="305" y="1027"/>
                  </a:lnTo>
                  <a:lnTo>
                    <a:pt x="299" y="1020"/>
                  </a:lnTo>
                  <a:lnTo>
                    <a:pt x="293" y="1013"/>
                  </a:lnTo>
                  <a:lnTo>
                    <a:pt x="289" y="1007"/>
                  </a:lnTo>
                  <a:lnTo>
                    <a:pt x="285" y="1001"/>
                  </a:lnTo>
                  <a:lnTo>
                    <a:pt x="282" y="993"/>
                  </a:lnTo>
                  <a:lnTo>
                    <a:pt x="278" y="985"/>
                  </a:lnTo>
                  <a:lnTo>
                    <a:pt x="278" y="1044"/>
                  </a:lnTo>
                  <a:lnTo>
                    <a:pt x="0" y="1044"/>
                  </a:lnTo>
                  <a:lnTo>
                    <a:pt x="0" y="926"/>
                  </a:lnTo>
                  <a:lnTo>
                    <a:pt x="80" y="926"/>
                  </a:lnTo>
                  <a:lnTo>
                    <a:pt x="80" y="347"/>
                  </a:lnTo>
                  <a:lnTo>
                    <a:pt x="278" y="347"/>
                  </a:lnTo>
                  <a:lnTo>
                    <a:pt x="278" y="771"/>
                  </a:lnTo>
                  <a:lnTo>
                    <a:pt x="278" y="791"/>
                  </a:lnTo>
                  <a:lnTo>
                    <a:pt x="279" y="811"/>
                  </a:lnTo>
                  <a:lnTo>
                    <a:pt x="280" y="829"/>
                  </a:lnTo>
                  <a:lnTo>
                    <a:pt x="284" y="845"/>
                  </a:lnTo>
                  <a:lnTo>
                    <a:pt x="285" y="854"/>
                  </a:lnTo>
                  <a:lnTo>
                    <a:pt x="287" y="862"/>
                  </a:lnTo>
                  <a:lnTo>
                    <a:pt x="290" y="870"/>
                  </a:lnTo>
                  <a:lnTo>
                    <a:pt x="293" y="877"/>
                  </a:lnTo>
                  <a:lnTo>
                    <a:pt x="298" y="885"/>
                  </a:lnTo>
                  <a:lnTo>
                    <a:pt x="302" y="891"/>
                  </a:lnTo>
                  <a:lnTo>
                    <a:pt x="307" y="899"/>
                  </a:lnTo>
                  <a:lnTo>
                    <a:pt x="314" y="905"/>
                  </a:lnTo>
                  <a:lnTo>
                    <a:pt x="325" y="915"/>
                  </a:lnTo>
                  <a:lnTo>
                    <a:pt x="335" y="920"/>
                  </a:lnTo>
                  <a:lnTo>
                    <a:pt x="340" y="922"/>
                  </a:lnTo>
                  <a:lnTo>
                    <a:pt x="345" y="925"/>
                  </a:lnTo>
                  <a:lnTo>
                    <a:pt x="350" y="926"/>
                  </a:lnTo>
                  <a:lnTo>
                    <a:pt x="356" y="926"/>
                  </a:lnTo>
                  <a:lnTo>
                    <a:pt x="356" y="10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11" name="Freeform 28"/>
            <p:cNvSpPr>
              <a:spLocks/>
            </p:cNvSpPr>
            <p:nvPr/>
          </p:nvSpPr>
          <p:spPr bwMode="auto">
            <a:xfrm>
              <a:off x="2604" y="551"/>
              <a:ext cx="19" cy="68"/>
            </a:xfrm>
            <a:custGeom>
              <a:avLst/>
              <a:gdLst>
                <a:gd name="T0" fmla="*/ 0 w 275"/>
                <a:gd name="T1" fmla="*/ 0 h 1041"/>
                <a:gd name="T2" fmla="*/ 0 w 275"/>
                <a:gd name="T3" fmla="*/ 0 h 1041"/>
                <a:gd name="T4" fmla="*/ 0 w 275"/>
                <a:gd name="T5" fmla="*/ 0 h 1041"/>
                <a:gd name="T6" fmla="*/ 0 w 275"/>
                <a:gd name="T7" fmla="*/ 0 h 1041"/>
                <a:gd name="T8" fmla="*/ 0 w 275"/>
                <a:gd name="T9" fmla="*/ 0 h 1041"/>
                <a:gd name="T10" fmla="*/ 0 w 275"/>
                <a:gd name="T11" fmla="*/ 0 h 1041"/>
                <a:gd name="T12" fmla="*/ 0 w 275"/>
                <a:gd name="T13" fmla="*/ 0 h 10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5"/>
                <a:gd name="T22" fmla="*/ 0 h 1041"/>
                <a:gd name="T23" fmla="*/ 275 w 275"/>
                <a:gd name="T24" fmla="*/ 1041 h 10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5" h="1041">
                  <a:moveTo>
                    <a:pt x="275" y="1041"/>
                  </a:moveTo>
                  <a:lnTo>
                    <a:pt x="0" y="1041"/>
                  </a:lnTo>
                  <a:lnTo>
                    <a:pt x="0" y="923"/>
                  </a:lnTo>
                  <a:lnTo>
                    <a:pt x="76" y="923"/>
                  </a:lnTo>
                  <a:lnTo>
                    <a:pt x="76" y="0"/>
                  </a:lnTo>
                  <a:lnTo>
                    <a:pt x="275" y="0"/>
                  </a:lnTo>
                  <a:lnTo>
                    <a:pt x="275" y="10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12" name="Rectangle 29"/>
            <p:cNvSpPr>
              <a:spLocks noChangeArrowheads="1"/>
            </p:cNvSpPr>
            <p:nvPr/>
          </p:nvSpPr>
          <p:spPr bwMode="auto">
            <a:xfrm>
              <a:off x="2636" y="551"/>
              <a:ext cx="13" cy="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13" name="Freeform 30"/>
            <p:cNvSpPr>
              <a:spLocks/>
            </p:cNvSpPr>
            <p:nvPr/>
          </p:nvSpPr>
          <p:spPr bwMode="auto">
            <a:xfrm>
              <a:off x="2671" y="551"/>
              <a:ext cx="39" cy="80"/>
            </a:xfrm>
            <a:custGeom>
              <a:avLst/>
              <a:gdLst>
                <a:gd name="T0" fmla="*/ 0 w 574"/>
                <a:gd name="T1" fmla="*/ 0 h 1213"/>
                <a:gd name="T2" fmla="*/ 0 w 574"/>
                <a:gd name="T3" fmla="*/ 0 h 1213"/>
                <a:gd name="T4" fmla="*/ 0 w 574"/>
                <a:gd name="T5" fmla="*/ 0 h 1213"/>
                <a:gd name="T6" fmla="*/ 0 w 574"/>
                <a:gd name="T7" fmla="*/ 0 h 1213"/>
                <a:gd name="T8" fmla="*/ 0 w 574"/>
                <a:gd name="T9" fmla="*/ 0 h 1213"/>
                <a:gd name="T10" fmla="*/ 0 w 574"/>
                <a:gd name="T11" fmla="*/ 0 h 1213"/>
                <a:gd name="T12" fmla="*/ 0 w 574"/>
                <a:gd name="T13" fmla="*/ 0 h 1213"/>
                <a:gd name="T14" fmla="*/ 0 w 574"/>
                <a:gd name="T15" fmla="*/ 0 h 1213"/>
                <a:gd name="T16" fmla="*/ 0 w 574"/>
                <a:gd name="T17" fmla="*/ 0 h 1213"/>
                <a:gd name="T18" fmla="*/ 0 w 574"/>
                <a:gd name="T19" fmla="*/ 0 h 1213"/>
                <a:gd name="T20" fmla="*/ 0 w 574"/>
                <a:gd name="T21" fmla="*/ 0 h 1213"/>
                <a:gd name="T22" fmla="*/ 0 w 574"/>
                <a:gd name="T23" fmla="*/ 0 h 1213"/>
                <a:gd name="T24" fmla="*/ 0 w 574"/>
                <a:gd name="T25" fmla="*/ 0 h 1213"/>
                <a:gd name="T26" fmla="*/ 0 w 574"/>
                <a:gd name="T27" fmla="*/ 0 h 1213"/>
                <a:gd name="T28" fmla="*/ 0 w 574"/>
                <a:gd name="T29" fmla="*/ 0 h 1213"/>
                <a:gd name="T30" fmla="*/ 0 w 574"/>
                <a:gd name="T31" fmla="*/ 0 h 1213"/>
                <a:gd name="T32" fmla="*/ 0 w 574"/>
                <a:gd name="T33" fmla="*/ 0 h 1213"/>
                <a:gd name="T34" fmla="*/ 0 w 574"/>
                <a:gd name="T35" fmla="*/ 0 h 1213"/>
                <a:gd name="T36" fmla="*/ 0 w 574"/>
                <a:gd name="T37" fmla="*/ 0 h 1213"/>
                <a:gd name="T38" fmla="*/ 0 w 574"/>
                <a:gd name="T39" fmla="*/ 0 h 1213"/>
                <a:gd name="T40" fmla="*/ 0 w 574"/>
                <a:gd name="T41" fmla="*/ 0 h 1213"/>
                <a:gd name="T42" fmla="*/ 0 w 574"/>
                <a:gd name="T43" fmla="*/ 0 h 1213"/>
                <a:gd name="T44" fmla="*/ 0 w 574"/>
                <a:gd name="T45" fmla="*/ 0 h 1213"/>
                <a:gd name="T46" fmla="*/ 0 w 574"/>
                <a:gd name="T47" fmla="*/ 0 h 1213"/>
                <a:gd name="T48" fmla="*/ 0 w 574"/>
                <a:gd name="T49" fmla="*/ 0 h 1213"/>
                <a:gd name="T50" fmla="*/ 0 w 574"/>
                <a:gd name="T51" fmla="*/ 0 h 1213"/>
                <a:gd name="T52" fmla="*/ 0 w 574"/>
                <a:gd name="T53" fmla="*/ 0 h 1213"/>
                <a:gd name="T54" fmla="*/ 0 w 574"/>
                <a:gd name="T55" fmla="*/ 0 h 1213"/>
                <a:gd name="T56" fmla="*/ 0 w 574"/>
                <a:gd name="T57" fmla="*/ 0 h 1213"/>
                <a:gd name="T58" fmla="*/ 0 w 574"/>
                <a:gd name="T59" fmla="*/ 0 h 1213"/>
                <a:gd name="T60" fmla="*/ 0 w 574"/>
                <a:gd name="T61" fmla="*/ 0 h 1213"/>
                <a:gd name="T62" fmla="*/ 0 w 574"/>
                <a:gd name="T63" fmla="*/ 0 h 1213"/>
                <a:gd name="T64" fmla="*/ 0 w 574"/>
                <a:gd name="T65" fmla="*/ 0 h 1213"/>
                <a:gd name="T66" fmla="*/ 0 w 574"/>
                <a:gd name="T67" fmla="*/ 0 h 1213"/>
                <a:gd name="T68" fmla="*/ 0 w 574"/>
                <a:gd name="T69" fmla="*/ 0 h 1213"/>
                <a:gd name="T70" fmla="*/ 0 w 574"/>
                <a:gd name="T71" fmla="*/ 0 h 1213"/>
                <a:gd name="T72" fmla="*/ 0 w 574"/>
                <a:gd name="T73" fmla="*/ 0 h 1213"/>
                <a:gd name="T74" fmla="*/ 0 w 574"/>
                <a:gd name="T75" fmla="*/ 0 h 1213"/>
                <a:gd name="T76" fmla="*/ 0 w 574"/>
                <a:gd name="T77" fmla="*/ 0 h 1213"/>
                <a:gd name="T78" fmla="*/ 0 w 574"/>
                <a:gd name="T79" fmla="*/ 0 h 1213"/>
                <a:gd name="T80" fmla="*/ 0 w 574"/>
                <a:gd name="T81" fmla="*/ 0 h 1213"/>
                <a:gd name="T82" fmla="*/ 0 w 574"/>
                <a:gd name="T83" fmla="*/ 0 h 1213"/>
                <a:gd name="T84" fmla="*/ 0 w 574"/>
                <a:gd name="T85" fmla="*/ 0 h 1213"/>
                <a:gd name="T86" fmla="*/ 0 w 574"/>
                <a:gd name="T87" fmla="*/ 0 h 1213"/>
                <a:gd name="T88" fmla="*/ 0 w 574"/>
                <a:gd name="T89" fmla="*/ 0 h 1213"/>
                <a:gd name="T90" fmla="*/ 0 w 574"/>
                <a:gd name="T91" fmla="*/ 0 h 1213"/>
                <a:gd name="T92" fmla="*/ 0 w 574"/>
                <a:gd name="T93" fmla="*/ 0 h 1213"/>
                <a:gd name="T94" fmla="*/ 0 w 574"/>
                <a:gd name="T95" fmla="*/ 0 h 1213"/>
                <a:gd name="T96" fmla="*/ 0 w 574"/>
                <a:gd name="T97" fmla="*/ 0 h 1213"/>
                <a:gd name="T98" fmla="*/ 0 w 574"/>
                <a:gd name="T99" fmla="*/ 0 h 121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74"/>
                <a:gd name="T151" fmla="*/ 0 h 1213"/>
                <a:gd name="T152" fmla="*/ 574 w 574"/>
                <a:gd name="T153" fmla="*/ 1213 h 121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74" h="1213">
                  <a:moveTo>
                    <a:pt x="574" y="1036"/>
                  </a:moveTo>
                  <a:lnTo>
                    <a:pt x="564" y="1036"/>
                  </a:lnTo>
                  <a:lnTo>
                    <a:pt x="556" y="1034"/>
                  </a:lnTo>
                  <a:lnTo>
                    <a:pt x="546" y="1033"/>
                  </a:lnTo>
                  <a:lnTo>
                    <a:pt x="538" y="1029"/>
                  </a:lnTo>
                  <a:lnTo>
                    <a:pt x="530" y="1025"/>
                  </a:lnTo>
                  <a:lnTo>
                    <a:pt x="522" y="1021"/>
                  </a:lnTo>
                  <a:lnTo>
                    <a:pt x="516" y="1014"/>
                  </a:lnTo>
                  <a:lnTo>
                    <a:pt x="509" y="1008"/>
                  </a:lnTo>
                  <a:lnTo>
                    <a:pt x="494" y="981"/>
                  </a:lnTo>
                  <a:lnTo>
                    <a:pt x="494" y="992"/>
                  </a:lnTo>
                  <a:lnTo>
                    <a:pt x="494" y="1001"/>
                  </a:lnTo>
                  <a:lnTo>
                    <a:pt x="494" y="1028"/>
                  </a:lnTo>
                  <a:lnTo>
                    <a:pt x="493" y="1052"/>
                  </a:lnTo>
                  <a:lnTo>
                    <a:pt x="491" y="1075"/>
                  </a:lnTo>
                  <a:lnTo>
                    <a:pt x="488" y="1094"/>
                  </a:lnTo>
                  <a:lnTo>
                    <a:pt x="484" y="1112"/>
                  </a:lnTo>
                  <a:lnTo>
                    <a:pt x="478" y="1128"/>
                  </a:lnTo>
                  <a:lnTo>
                    <a:pt x="472" y="1145"/>
                  </a:lnTo>
                  <a:lnTo>
                    <a:pt x="463" y="1161"/>
                  </a:lnTo>
                  <a:lnTo>
                    <a:pt x="459" y="1167"/>
                  </a:lnTo>
                  <a:lnTo>
                    <a:pt x="454" y="1172"/>
                  </a:lnTo>
                  <a:lnTo>
                    <a:pt x="448" y="1178"/>
                  </a:lnTo>
                  <a:lnTo>
                    <a:pt x="443" y="1183"/>
                  </a:lnTo>
                  <a:lnTo>
                    <a:pt x="436" y="1188"/>
                  </a:lnTo>
                  <a:lnTo>
                    <a:pt x="429" y="1193"/>
                  </a:lnTo>
                  <a:lnTo>
                    <a:pt x="421" y="1196"/>
                  </a:lnTo>
                  <a:lnTo>
                    <a:pt x="414" y="1199"/>
                  </a:lnTo>
                  <a:lnTo>
                    <a:pt x="397" y="1206"/>
                  </a:lnTo>
                  <a:lnTo>
                    <a:pt x="378" y="1210"/>
                  </a:lnTo>
                  <a:lnTo>
                    <a:pt x="358" y="1212"/>
                  </a:lnTo>
                  <a:lnTo>
                    <a:pt x="334" y="1213"/>
                  </a:lnTo>
                  <a:lnTo>
                    <a:pt x="167" y="1213"/>
                  </a:lnTo>
                  <a:lnTo>
                    <a:pt x="153" y="1212"/>
                  </a:lnTo>
                  <a:lnTo>
                    <a:pt x="140" y="1212"/>
                  </a:lnTo>
                  <a:lnTo>
                    <a:pt x="127" y="1210"/>
                  </a:lnTo>
                  <a:lnTo>
                    <a:pt x="116" y="1208"/>
                  </a:lnTo>
                  <a:lnTo>
                    <a:pt x="106" y="1206"/>
                  </a:lnTo>
                  <a:lnTo>
                    <a:pt x="96" y="1202"/>
                  </a:lnTo>
                  <a:lnTo>
                    <a:pt x="86" y="1199"/>
                  </a:lnTo>
                  <a:lnTo>
                    <a:pt x="78" y="1195"/>
                  </a:lnTo>
                  <a:lnTo>
                    <a:pt x="70" y="1190"/>
                  </a:lnTo>
                  <a:lnTo>
                    <a:pt x="64" y="1184"/>
                  </a:lnTo>
                  <a:lnTo>
                    <a:pt x="56" y="1179"/>
                  </a:lnTo>
                  <a:lnTo>
                    <a:pt x="51" y="1171"/>
                  </a:lnTo>
                  <a:lnTo>
                    <a:pt x="44" y="1164"/>
                  </a:lnTo>
                  <a:lnTo>
                    <a:pt x="40" y="1156"/>
                  </a:lnTo>
                  <a:lnTo>
                    <a:pt x="35" y="1148"/>
                  </a:lnTo>
                  <a:lnTo>
                    <a:pt x="32" y="1138"/>
                  </a:lnTo>
                  <a:lnTo>
                    <a:pt x="19" y="1102"/>
                  </a:lnTo>
                  <a:lnTo>
                    <a:pt x="8" y="1063"/>
                  </a:lnTo>
                  <a:lnTo>
                    <a:pt x="3" y="1023"/>
                  </a:lnTo>
                  <a:lnTo>
                    <a:pt x="0" y="981"/>
                  </a:lnTo>
                  <a:lnTo>
                    <a:pt x="0" y="343"/>
                  </a:lnTo>
                  <a:lnTo>
                    <a:pt x="198" y="343"/>
                  </a:lnTo>
                  <a:lnTo>
                    <a:pt x="198" y="1039"/>
                  </a:lnTo>
                  <a:lnTo>
                    <a:pt x="199" y="1044"/>
                  </a:lnTo>
                  <a:lnTo>
                    <a:pt x="200" y="1051"/>
                  </a:lnTo>
                  <a:lnTo>
                    <a:pt x="202" y="1058"/>
                  </a:lnTo>
                  <a:lnTo>
                    <a:pt x="204" y="1067"/>
                  </a:lnTo>
                  <a:lnTo>
                    <a:pt x="209" y="1073"/>
                  </a:lnTo>
                  <a:lnTo>
                    <a:pt x="213" y="1079"/>
                  </a:lnTo>
                  <a:lnTo>
                    <a:pt x="217" y="1084"/>
                  </a:lnTo>
                  <a:lnTo>
                    <a:pt x="224" y="1087"/>
                  </a:lnTo>
                  <a:lnTo>
                    <a:pt x="229" y="1091"/>
                  </a:lnTo>
                  <a:lnTo>
                    <a:pt x="236" y="1093"/>
                  </a:lnTo>
                  <a:lnTo>
                    <a:pt x="242" y="1094"/>
                  </a:lnTo>
                  <a:lnTo>
                    <a:pt x="248" y="1095"/>
                  </a:lnTo>
                  <a:lnTo>
                    <a:pt x="256" y="1094"/>
                  </a:lnTo>
                  <a:lnTo>
                    <a:pt x="262" y="1093"/>
                  </a:lnTo>
                  <a:lnTo>
                    <a:pt x="269" y="1092"/>
                  </a:lnTo>
                  <a:lnTo>
                    <a:pt x="274" y="1089"/>
                  </a:lnTo>
                  <a:lnTo>
                    <a:pt x="279" y="1085"/>
                  </a:lnTo>
                  <a:lnTo>
                    <a:pt x="283" y="1081"/>
                  </a:lnTo>
                  <a:lnTo>
                    <a:pt x="287" y="1076"/>
                  </a:lnTo>
                  <a:lnTo>
                    <a:pt x="290" y="1070"/>
                  </a:lnTo>
                  <a:lnTo>
                    <a:pt x="294" y="1061"/>
                  </a:lnTo>
                  <a:lnTo>
                    <a:pt x="297" y="1052"/>
                  </a:lnTo>
                  <a:lnTo>
                    <a:pt x="298" y="1044"/>
                  </a:lnTo>
                  <a:lnTo>
                    <a:pt x="299" y="1039"/>
                  </a:lnTo>
                  <a:lnTo>
                    <a:pt x="299" y="0"/>
                  </a:lnTo>
                  <a:lnTo>
                    <a:pt x="494" y="0"/>
                  </a:lnTo>
                  <a:lnTo>
                    <a:pt x="494" y="786"/>
                  </a:lnTo>
                  <a:lnTo>
                    <a:pt x="495" y="811"/>
                  </a:lnTo>
                  <a:lnTo>
                    <a:pt x="499" y="833"/>
                  </a:lnTo>
                  <a:lnTo>
                    <a:pt x="500" y="843"/>
                  </a:lnTo>
                  <a:lnTo>
                    <a:pt x="503" y="853"/>
                  </a:lnTo>
                  <a:lnTo>
                    <a:pt x="506" y="863"/>
                  </a:lnTo>
                  <a:lnTo>
                    <a:pt x="509" y="872"/>
                  </a:lnTo>
                  <a:lnTo>
                    <a:pt x="514" y="881"/>
                  </a:lnTo>
                  <a:lnTo>
                    <a:pt x="518" y="889"/>
                  </a:lnTo>
                  <a:lnTo>
                    <a:pt x="524" y="896"/>
                  </a:lnTo>
                  <a:lnTo>
                    <a:pt x="531" y="903"/>
                  </a:lnTo>
                  <a:lnTo>
                    <a:pt x="538" y="909"/>
                  </a:lnTo>
                  <a:lnTo>
                    <a:pt x="546" y="914"/>
                  </a:lnTo>
                  <a:lnTo>
                    <a:pt x="556" y="919"/>
                  </a:lnTo>
                  <a:lnTo>
                    <a:pt x="565" y="922"/>
                  </a:lnTo>
                  <a:lnTo>
                    <a:pt x="569" y="922"/>
                  </a:lnTo>
                  <a:lnTo>
                    <a:pt x="574" y="922"/>
                  </a:lnTo>
                  <a:lnTo>
                    <a:pt x="574" y="10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14" name="Freeform 31"/>
            <p:cNvSpPr>
              <a:spLocks noEditPoints="1"/>
            </p:cNvSpPr>
            <p:nvPr/>
          </p:nvSpPr>
          <p:spPr bwMode="auto">
            <a:xfrm>
              <a:off x="2710" y="551"/>
              <a:ext cx="45" cy="68"/>
            </a:xfrm>
            <a:custGeom>
              <a:avLst/>
              <a:gdLst>
                <a:gd name="T0" fmla="*/ 0 w 655"/>
                <a:gd name="T1" fmla="*/ 0 h 1041"/>
                <a:gd name="T2" fmla="*/ 0 w 655"/>
                <a:gd name="T3" fmla="*/ 0 h 1041"/>
                <a:gd name="T4" fmla="*/ 0 w 655"/>
                <a:gd name="T5" fmla="*/ 0 h 1041"/>
                <a:gd name="T6" fmla="*/ 0 w 655"/>
                <a:gd name="T7" fmla="*/ 0 h 1041"/>
                <a:gd name="T8" fmla="*/ 0 w 655"/>
                <a:gd name="T9" fmla="*/ 0 h 1041"/>
                <a:gd name="T10" fmla="*/ 0 w 655"/>
                <a:gd name="T11" fmla="*/ 0 h 1041"/>
                <a:gd name="T12" fmla="*/ 0 w 655"/>
                <a:gd name="T13" fmla="*/ 0 h 1041"/>
                <a:gd name="T14" fmla="*/ 0 w 655"/>
                <a:gd name="T15" fmla="*/ 0 h 1041"/>
                <a:gd name="T16" fmla="*/ 0 w 655"/>
                <a:gd name="T17" fmla="*/ 0 h 1041"/>
                <a:gd name="T18" fmla="*/ 0 w 655"/>
                <a:gd name="T19" fmla="*/ 0 h 1041"/>
                <a:gd name="T20" fmla="*/ 0 w 655"/>
                <a:gd name="T21" fmla="*/ 0 h 1041"/>
                <a:gd name="T22" fmla="*/ 0 w 655"/>
                <a:gd name="T23" fmla="*/ 0 h 1041"/>
                <a:gd name="T24" fmla="*/ 0 w 655"/>
                <a:gd name="T25" fmla="*/ 0 h 1041"/>
                <a:gd name="T26" fmla="*/ 0 w 655"/>
                <a:gd name="T27" fmla="*/ 0 h 1041"/>
                <a:gd name="T28" fmla="*/ 0 w 655"/>
                <a:gd name="T29" fmla="*/ 0 h 1041"/>
                <a:gd name="T30" fmla="*/ 0 w 655"/>
                <a:gd name="T31" fmla="*/ 0 h 1041"/>
                <a:gd name="T32" fmla="*/ 0 w 655"/>
                <a:gd name="T33" fmla="*/ 0 h 1041"/>
                <a:gd name="T34" fmla="*/ 0 w 655"/>
                <a:gd name="T35" fmla="*/ 0 h 1041"/>
                <a:gd name="T36" fmla="*/ 0 w 655"/>
                <a:gd name="T37" fmla="*/ 0 h 1041"/>
                <a:gd name="T38" fmla="*/ 0 w 655"/>
                <a:gd name="T39" fmla="*/ 0 h 1041"/>
                <a:gd name="T40" fmla="*/ 0 w 655"/>
                <a:gd name="T41" fmla="*/ 0 h 1041"/>
                <a:gd name="T42" fmla="*/ 0 w 655"/>
                <a:gd name="T43" fmla="*/ 0 h 1041"/>
                <a:gd name="T44" fmla="*/ 0 w 655"/>
                <a:gd name="T45" fmla="*/ 0 h 1041"/>
                <a:gd name="T46" fmla="*/ 0 w 655"/>
                <a:gd name="T47" fmla="*/ 0 h 1041"/>
                <a:gd name="T48" fmla="*/ 0 w 655"/>
                <a:gd name="T49" fmla="*/ 0 h 1041"/>
                <a:gd name="T50" fmla="*/ 0 w 655"/>
                <a:gd name="T51" fmla="*/ 0 h 1041"/>
                <a:gd name="T52" fmla="*/ 0 w 655"/>
                <a:gd name="T53" fmla="*/ 0 h 1041"/>
                <a:gd name="T54" fmla="*/ 0 w 655"/>
                <a:gd name="T55" fmla="*/ 0 h 1041"/>
                <a:gd name="T56" fmla="*/ 0 w 655"/>
                <a:gd name="T57" fmla="*/ 0 h 1041"/>
                <a:gd name="T58" fmla="*/ 0 w 655"/>
                <a:gd name="T59" fmla="*/ 0 h 1041"/>
                <a:gd name="T60" fmla="*/ 0 w 655"/>
                <a:gd name="T61" fmla="*/ 0 h 1041"/>
                <a:gd name="T62" fmla="*/ 0 w 655"/>
                <a:gd name="T63" fmla="*/ 0 h 1041"/>
                <a:gd name="T64" fmla="*/ 0 w 655"/>
                <a:gd name="T65" fmla="*/ 0 h 1041"/>
                <a:gd name="T66" fmla="*/ 0 w 655"/>
                <a:gd name="T67" fmla="*/ 0 h 1041"/>
                <a:gd name="T68" fmla="*/ 0 w 655"/>
                <a:gd name="T69" fmla="*/ 0 h 1041"/>
                <a:gd name="T70" fmla="*/ 0 w 655"/>
                <a:gd name="T71" fmla="*/ 0 h 1041"/>
                <a:gd name="T72" fmla="*/ 0 w 655"/>
                <a:gd name="T73" fmla="*/ 0 h 1041"/>
                <a:gd name="T74" fmla="*/ 0 w 655"/>
                <a:gd name="T75" fmla="*/ 0 h 1041"/>
                <a:gd name="T76" fmla="*/ 0 w 655"/>
                <a:gd name="T77" fmla="*/ 0 h 1041"/>
                <a:gd name="T78" fmla="*/ 0 w 655"/>
                <a:gd name="T79" fmla="*/ 0 h 1041"/>
                <a:gd name="T80" fmla="*/ 0 w 655"/>
                <a:gd name="T81" fmla="*/ 0 h 1041"/>
                <a:gd name="T82" fmla="*/ 0 w 655"/>
                <a:gd name="T83" fmla="*/ 0 h 1041"/>
                <a:gd name="T84" fmla="*/ 0 w 655"/>
                <a:gd name="T85" fmla="*/ 0 h 1041"/>
                <a:gd name="T86" fmla="*/ 0 w 655"/>
                <a:gd name="T87" fmla="*/ 0 h 1041"/>
                <a:gd name="T88" fmla="*/ 0 w 655"/>
                <a:gd name="T89" fmla="*/ 0 h 1041"/>
                <a:gd name="T90" fmla="*/ 0 w 655"/>
                <a:gd name="T91" fmla="*/ 0 h 1041"/>
                <a:gd name="T92" fmla="*/ 0 w 655"/>
                <a:gd name="T93" fmla="*/ 0 h 1041"/>
                <a:gd name="T94" fmla="*/ 0 w 655"/>
                <a:gd name="T95" fmla="*/ 0 h 1041"/>
                <a:gd name="T96" fmla="*/ 0 w 655"/>
                <a:gd name="T97" fmla="*/ 0 h 1041"/>
                <a:gd name="T98" fmla="*/ 0 w 655"/>
                <a:gd name="T99" fmla="*/ 0 h 1041"/>
                <a:gd name="T100" fmla="*/ 0 w 655"/>
                <a:gd name="T101" fmla="*/ 0 h 1041"/>
                <a:gd name="T102" fmla="*/ 0 w 655"/>
                <a:gd name="T103" fmla="*/ 0 h 1041"/>
                <a:gd name="T104" fmla="*/ 0 w 655"/>
                <a:gd name="T105" fmla="*/ 0 h 1041"/>
                <a:gd name="T106" fmla="*/ 0 w 655"/>
                <a:gd name="T107" fmla="*/ 0 h 10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5"/>
                <a:gd name="T163" fmla="*/ 0 h 1041"/>
                <a:gd name="T164" fmla="*/ 655 w 655"/>
                <a:gd name="T165" fmla="*/ 1041 h 104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5" h="1041">
                  <a:moveTo>
                    <a:pt x="563" y="115"/>
                  </a:moveTo>
                  <a:lnTo>
                    <a:pt x="364" y="115"/>
                  </a:lnTo>
                  <a:lnTo>
                    <a:pt x="364" y="0"/>
                  </a:lnTo>
                  <a:lnTo>
                    <a:pt x="563" y="0"/>
                  </a:lnTo>
                  <a:lnTo>
                    <a:pt x="563" y="115"/>
                  </a:lnTo>
                  <a:close/>
                  <a:moveTo>
                    <a:pt x="302" y="115"/>
                  </a:moveTo>
                  <a:lnTo>
                    <a:pt x="104" y="115"/>
                  </a:lnTo>
                  <a:lnTo>
                    <a:pt x="104" y="0"/>
                  </a:lnTo>
                  <a:lnTo>
                    <a:pt x="302" y="0"/>
                  </a:lnTo>
                  <a:lnTo>
                    <a:pt x="302" y="115"/>
                  </a:lnTo>
                  <a:close/>
                  <a:moveTo>
                    <a:pt x="655" y="1041"/>
                  </a:moveTo>
                  <a:lnTo>
                    <a:pt x="646" y="1041"/>
                  </a:lnTo>
                  <a:lnTo>
                    <a:pt x="636" y="1039"/>
                  </a:lnTo>
                  <a:lnTo>
                    <a:pt x="627" y="1037"/>
                  </a:lnTo>
                  <a:lnTo>
                    <a:pt x="620" y="1033"/>
                  </a:lnTo>
                  <a:lnTo>
                    <a:pt x="611" y="1029"/>
                  </a:lnTo>
                  <a:lnTo>
                    <a:pt x="604" y="1024"/>
                  </a:lnTo>
                  <a:lnTo>
                    <a:pt x="596" y="1017"/>
                  </a:lnTo>
                  <a:lnTo>
                    <a:pt x="590" y="1010"/>
                  </a:lnTo>
                  <a:lnTo>
                    <a:pt x="575" y="982"/>
                  </a:lnTo>
                  <a:lnTo>
                    <a:pt x="575" y="1041"/>
                  </a:lnTo>
                  <a:lnTo>
                    <a:pt x="0" y="1041"/>
                  </a:lnTo>
                  <a:lnTo>
                    <a:pt x="0" y="923"/>
                  </a:lnTo>
                  <a:lnTo>
                    <a:pt x="379" y="923"/>
                  </a:lnTo>
                  <a:lnTo>
                    <a:pt x="379" y="431"/>
                  </a:lnTo>
                  <a:lnTo>
                    <a:pt x="364" y="431"/>
                  </a:lnTo>
                  <a:lnTo>
                    <a:pt x="350" y="434"/>
                  </a:lnTo>
                  <a:lnTo>
                    <a:pt x="337" y="438"/>
                  </a:lnTo>
                  <a:lnTo>
                    <a:pt x="326" y="442"/>
                  </a:lnTo>
                  <a:lnTo>
                    <a:pt x="315" y="449"/>
                  </a:lnTo>
                  <a:lnTo>
                    <a:pt x="306" y="456"/>
                  </a:lnTo>
                  <a:lnTo>
                    <a:pt x="298" y="466"/>
                  </a:lnTo>
                  <a:lnTo>
                    <a:pt x="291" y="477"/>
                  </a:lnTo>
                  <a:lnTo>
                    <a:pt x="286" y="487"/>
                  </a:lnTo>
                  <a:lnTo>
                    <a:pt x="282" y="499"/>
                  </a:lnTo>
                  <a:lnTo>
                    <a:pt x="279" y="512"/>
                  </a:lnTo>
                  <a:lnTo>
                    <a:pt x="278" y="525"/>
                  </a:lnTo>
                  <a:lnTo>
                    <a:pt x="278" y="879"/>
                  </a:lnTo>
                  <a:lnTo>
                    <a:pt x="244" y="876"/>
                  </a:lnTo>
                  <a:lnTo>
                    <a:pt x="211" y="871"/>
                  </a:lnTo>
                  <a:lnTo>
                    <a:pt x="198" y="868"/>
                  </a:lnTo>
                  <a:lnTo>
                    <a:pt x="185" y="863"/>
                  </a:lnTo>
                  <a:lnTo>
                    <a:pt x="173" y="858"/>
                  </a:lnTo>
                  <a:lnTo>
                    <a:pt x="161" y="852"/>
                  </a:lnTo>
                  <a:lnTo>
                    <a:pt x="151" y="844"/>
                  </a:lnTo>
                  <a:lnTo>
                    <a:pt x="140" y="836"/>
                  </a:lnTo>
                  <a:lnTo>
                    <a:pt x="129" y="826"/>
                  </a:lnTo>
                  <a:lnTo>
                    <a:pt x="121" y="816"/>
                  </a:lnTo>
                  <a:lnTo>
                    <a:pt x="111" y="804"/>
                  </a:lnTo>
                  <a:lnTo>
                    <a:pt x="103" y="793"/>
                  </a:lnTo>
                  <a:lnTo>
                    <a:pt x="98" y="780"/>
                  </a:lnTo>
                  <a:lnTo>
                    <a:pt x="93" y="766"/>
                  </a:lnTo>
                  <a:lnTo>
                    <a:pt x="88" y="751"/>
                  </a:lnTo>
                  <a:lnTo>
                    <a:pt x="85" y="736"/>
                  </a:lnTo>
                  <a:lnTo>
                    <a:pt x="84" y="718"/>
                  </a:lnTo>
                  <a:lnTo>
                    <a:pt x="83" y="701"/>
                  </a:lnTo>
                  <a:lnTo>
                    <a:pt x="83" y="545"/>
                  </a:lnTo>
                  <a:lnTo>
                    <a:pt x="83" y="535"/>
                  </a:lnTo>
                  <a:lnTo>
                    <a:pt x="84" y="525"/>
                  </a:lnTo>
                  <a:lnTo>
                    <a:pt x="85" y="515"/>
                  </a:lnTo>
                  <a:lnTo>
                    <a:pt x="87" y="506"/>
                  </a:lnTo>
                  <a:lnTo>
                    <a:pt x="89" y="496"/>
                  </a:lnTo>
                  <a:lnTo>
                    <a:pt x="93" y="487"/>
                  </a:lnTo>
                  <a:lnTo>
                    <a:pt x="96" y="478"/>
                  </a:lnTo>
                  <a:lnTo>
                    <a:pt x="100" y="469"/>
                  </a:lnTo>
                  <a:lnTo>
                    <a:pt x="104" y="460"/>
                  </a:lnTo>
                  <a:lnTo>
                    <a:pt x="110" y="452"/>
                  </a:lnTo>
                  <a:lnTo>
                    <a:pt x="115" y="443"/>
                  </a:lnTo>
                  <a:lnTo>
                    <a:pt x="122" y="435"/>
                  </a:lnTo>
                  <a:lnTo>
                    <a:pt x="136" y="418"/>
                  </a:lnTo>
                  <a:lnTo>
                    <a:pt x="152" y="403"/>
                  </a:lnTo>
                  <a:lnTo>
                    <a:pt x="170" y="392"/>
                  </a:lnTo>
                  <a:lnTo>
                    <a:pt x="190" y="381"/>
                  </a:lnTo>
                  <a:lnTo>
                    <a:pt x="211" y="372"/>
                  </a:lnTo>
                  <a:lnTo>
                    <a:pt x="233" y="365"/>
                  </a:lnTo>
                  <a:lnTo>
                    <a:pt x="258" y="358"/>
                  </a:lnTo>
                  <a:lnTo>
                    <a:pt x="283" y="355"/>
                  </a:lnTo>
                  <a:lnTo>
                    <a:pt x="310" y="352"/>
                  </a:lnTo>
                  <a:lnTo>
                    <a:pt x="339" y="352"/>
                  </a:lnTo>
                  <a:lnTo>
                    <a:pt x="369" y="349"/>
                  </a:lnTo>
                  <a:lnTo>
                    <a:pt x="399" y="349"/>
                  </a:lnTo>
                  <a:lnTo>
                    <a:pt x="424" y="349"/>
                  </a:lnTo>
                  <a:lnTo>
                    <a:pt x="450" y="342"/>
                  </a:lnTo>
                  <a:lnTo>
                    <a:pt x="465" y="339"/>
                  </a:lnTo>
                  <a:lnTo>
                    <a:pt x="481" y="334"/>
                  </a:lnTo>
                  <a:lnTo>
                    <a:pt x="497" y="328"/>
                  </a:lnTo>
                  <a:lnTo>
                    <a:pt x="512" y="322"/>
                  </a:lnTo>
                  <a:lnTo>
                    <a:pt x="550" y="305"/>
                  </a:lnTo>
                  <a:lnTo>
                    <a:pt x="572" y="293"/>
                  </a:lnTo>
                  <a:lnTo>
                    <a:pt x="575" y="293"/>
                  </a:lnTo>
                  <a:lnTo>
                    <a:pt x="575" y="787"/>
                  </a:lnTo>
                  <a:lnTo>
                    <a:pt x="575" y="797"/>
                  </a:lnTo>
                  <a:lnTo>
                    <a:pt x="575" y="803"/>
                  </a:lnTo>
                  <a:lnTo>
                    <a:pt x="575" y="813"/>
                  </a:lnTo>
                  <a:lnTo>
                    <a:pt x="578" y="826"/>
                  </a:lnTo>
                  <a:lnTo>
                    <a:pt x="579" y="836"/>
                  </a:lnTo>
                  <a:lnTo>
                    <a:pt x="581" y="847"/>
                  </a:lnTo>
                  <a:lnTo>
                    <a:pt x="584" y="859"/>
                  </a:lnTo>
                  <a:lnTo>
                    <a:pt x="589" y="873"/>
                  </a:lnTo>
                  <a:lnTo>
                    <a:pt x="593" y="885"/>
                  </a:lnTo>
                  <a:lnTo>
                    <a:pt x="598" y="895"/>
                  </a:lnTo>
                  <a:lnTo>
                    <a:pt x="605" y="903"/>
                  </a:lnTo>
                  <a:lnTo>
                    <a:pt x="612" y="911"/>
                  </a:lnTo>
                  <a:lnTo>
                    <a:pt x="621" y="916"/>
                  </a:lnTo>
                  <a:lnTo>
                    <a:pt x="632" y="919"/>
                  </a:lnTo>
                  <a:lnTo>
                    <a:pt x="642" y="922"/>
                  </a:lnTo>
                  <a:lnTo>
                    <a:pt x="655" y="923"/>
                  </a:lnTo>
                  <a:lnTo>
                    <a:pt x="655" y="10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15" name="Freeform 32"/>
            <p:cNvSpPr>
              <a:spLocks noEditPoints="1"/>
            </p:cNvSpPr>
            <p:nvPr/>
          </p:nvSpPr>
          <p:spPr bwMode="auto">
            <a:xfrm>
              <a:off x="2754" y="551"/>
              <a:ext cx="19" cy="68"/>
            </a:xfrm>
            <a:custGeom>
              <a:avLst/>
              <a:gdLst>
                <a:gd name="T0" fmla="*/ 0 w 278"/>
                <a:gd name="T1" fmla="*/ 0 h 1041"/>
                <a:gd name="T2" fmla="*/ 0 w 278"/>
                <a:gd name="T3" fmla="*/ 0 h 1041"/>
                <a:gd name="T4" fmla="*/ 0 w 278"/>
                <a:gd name="T5" fmla="*/ 0 h 1041"/>
                <a:gd name="T6" fmla="*/ 0 w 278"/>
                <a:gd name="T7" fmla="*/ 0 h 1041"/>
                <a:gd name="T8" fmla="*/ 0 w 278"/>
                <a:gd name="T9" fmla="*/ 0 h 1041"/>
                <a:gd name="T10" fmla="*/ 0 w 278"/>
                <a:gd name="T11" fmla="*/ 0 h 1041"/>
                <a:gd name="T12" fmla="*/ 0 w 278"/>
                <a:gd name="T13" fmla="*/ 0 h 1041"/>
                <a:gd name="T14" fmla="*/ 0 w 278"/>
                <a:gd name="T15" fmla="*/ 0 h 1041"/>
                <a:gd name="T16" fmla="*/ 0 w 278"/>
                <a:gd name="T17" fmla="*/ 0 h 1041"/>
                <a:gd name="T18" fmla="*/ 0 w 278"/>
                <a:gd name="T19" fmla="*/ 0 h 1041"/>
                <a:gd name="T20" fmla="*/ 0 w 278"/>
                <a:gd name="T21" fmla="*/ 0 h 1041"/>
                <a:gd name="T22" fmla="*/ 0 w 278"/>
                <a:gd name="T23" fmla="*/ 0 h 10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8"/>
                <a:gd name="T37" fmla="*/ 0 h 1041"/>
                <a:gd name="T38" fmla="*/ 278 w 278"/>
                <a:gd name="T39" fmla="*/ 1041 h 10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8" h="1041">
                  <a:moveTo>
                    <a:pt x="278" y="115"/>
                  </a:moveTo>
                  <a:lnTo>
                    <a:pt x="79" y="115"/>
                  </a:lnTo>
                  <a:lnTo>
                    <a:pt x="79" y="0"/>
                  </a:lnTo>
                  <a:lnTo>
                    <a:pt x="278" y="0"/>
                  </a:lnTo>
                  <a:lnTo>
                    <a:pt x="278" y="115"/>
                  </a:lnTo>
                  <a:close/>
                  <a:moveTo>
                    <a:pt x="278" y="1041"/>
                  </a:moveTo>
                  <a:lnTo>
                    <a:pt x="0" y="1041"/>
                  </a:lnTo>
                  <a:lnTo>
                    <a:pt x="0" y="923"/>
                  </a:lnTo>
                  <a:lnTo>
                    <a:pt x="79" y="923"/>
                  </a:lnTo>
                  <a:lnTo>
                    <a:pt x="79" y="344"/>
                  </a:lnTo>
                  <a:lnTo>
                    <a:pt x="278" y="344"/>
                  </a:lnTo>
                  <a:lnTo>
                    <a:pt x="278" y="10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16" name="Freeform 33"/>
            <p:cNvSpPr>
              <a:spLocks noEditPoints="1"/>
            </p:cNvSpPr>
            <p:nvPr/>
          </p:nvSpPr>
          <p:spPr bwMode="auto">
            <a:xfrm>
              <a:off x="2786" y="570"/>
              <a:ext cx="33" cy="61"/>
            </a:xfrm>
            <a:custGeom>
              <a:avLst/>
              <a:gdLst>
                <a:gd name="T0" fmla="*/ 0 w 493"/>
                <a:gd name="T1" fmla="*/ 0 h 926"/>
                <a:gd name="T2" fmla="*/ 0 w 493"/>
                <a:gd name="T3" fmla="*/ 0 h 926"/>
                <a:gd name="T4" fmla="*/ 0 w 493"/>
                <a:gd name="T5" fmla="*/ 0 h 926"/>
                <a:gd name="T6" fmla="*/ 0 w 493"/>
                <a:gd name="T7" fmla="*/ 0 h 926"/>
                <a:gd name="T8" fmla="*/ 0 w 493"/>
                <a:gd name="T9" fmla="*/ 0 h 926"/>
                <a:gd name="T10" fmla="*/ 0 w 493"/>
                <a:gd name="T11" fmla="*/ 0 h 926"/>
                <a:gd name="T12" fmla="*/ 0 w 493"/>
                <a:gd name="T13" fmla="*/ 0 h 926"/>
                <a:gd name="T14" fmla="*/ 0 w 493"/>
                <a:gd name="T15" fmla="*/ 0 h 926"/>
                <a:gd name="T16" fmla="*/ 0 w 493"/>
                <a:gd name="T17" fmla="*/ 0 h 926"/>
                <a:gd name="T18" fmla="*/ 0 w 493"/>
                <a:gd name="T19" fmla="*/ 0 h 926"/>
                <a:gd name="T20" fmla="*/ 0 w 493"/>
                <a:gd name="T21" fmla="*/ 0 h 926"/>
                <a:gd name="T22" fmla="*/ 0 w 493"/>
                <a:gd name="T23" fmla="*/ 0 h 926"/>
                <a:gd name="T24" fmla="*/ 0 w 493"/>
                <a:gd name="T25" fmla="*/ 0 h 926"/>
                <a:gd name="T26" fmla="*/ 0 w 493"/>
                <a:gd name="T27" fmla="*/ 0 h 926"/>
                <a:gd name="T28" fmla="*/ 0 w 493"/>
                <a:gd name="T29" fmla="*/ 0 h 926"/>
                <a:gd name="T30" fmla="*/ 0 w 493"/>
                <a:gd name="T31" fmla="*/ 0 h 926"/>
                <a:gd name="T32" fmla="*/ 0 w 493"/>
                <a:gd name="T33" fmla="*/ 0 h 926"/>
                <a:gd name="T34" fmla="*/ 0 w 493"/>
                <a:gd name="T35" fmla="*/ 0 h 926"/>
                <a:gd name="T36" fmla="*/ 0 w 493"/>
                <a:gd name="T37" fmla="*/ 0 h 926"/>
                <a:gd name="T38" fmla="*/ 0 w 493"/>
                <a:gd name="T39" fmla="*/ 0 h 926"/>
                <a:gd name="T40" fmla="*/ 0 w 493"/>
                <a:gd name="T41" fmla="*/ 0 h 926"/>
                <a:gd name="T42" fmla="*/ 0 w 493"/>
                <a:gd name="T43" fmla="*/ 0 h 926"/>
                <a:gd name="T44" fmla="*/ 0 w 493"/>
                <a:gd name="T45" fmla="*/ 0 h 926"/>
                <a:gd name="T46" fmla="*/ 0 w 493"/>
                <a:gd name="T47" fmla="*/ 0 h 926"/>
                <a:gd name="T48" fmla="*/ 0 w 493"/>
                <a:gd name="T49" fmla="*/ 0 h 926"/>
                <a:gd name="T50" fmla="*/ 0 w 493"/>
                <a:gd name="T51" fmla="*/ 0 h 926"/>
                <a:gd name="T52" fmla="*/ 0 w 493"/>
                <a:gd name="T53" fmla="*/ 0 h 926"/>
                <a:gd name="T54" fmla="*/ 0 w 493"/>
                <a:gd name="T55" fmla="*/ 0 h 926"/>
                <a:gd name="T56" fmla="*/ 0 w 493"/>
                <a:gd name="T57" fmla="*/ 0 h 926"/>
                <a:gd name="T58" fmla="*/ 0 w 493"/>
                <a:gd name="T59" fmla="*/ 0 h 926"/>
                <a:gd name="T60" fmla="*/ 0 w 493"/>
                <a:gd name="T61" fmla="*/ 0 h 926"/>
                <a:gd name="T62" fmla="*/ 0 w 493"/>
                <a:gd name="T63" fmla="*/ 0 h 926"/>
                <a:gd name="T64" fmla="*/ 0 w 493"/>
                <a:gd name="T65" fmla="*/ 0 h 926"/>
                <a:gd name="T66" fmla="*/ 0 w 493"/>
                <a:gd name="T67" fmla="*/ 0 h 926"/>
                <a:gd name="T68" fmla="*/ 0 w 493"/>
                <a:gd name="T69" fmla="*/ 0 h 926"/>
                <a:gd name="T70" fmla="*/ 0 w 493"/>
                <a:gd name="T71" fmla="*/ 0 h 926"/>
                <a:gd name="T72" fmla="*/ 0 w 493"/>
                <a:gd name="T73" fmla="*/ 0 h 926"/>
                <a:gd name="T74" fmla="*/ 0 w 493"/>
                <a:gd name="T75" fmla="*/ 0 h 926"/>
                <a:gd name="T76" fmla="*/ 0 w 493"/>
                <a:gd name="T77" fmla="*/ 0 h 926"/>
                <a:gd name="T78" fmla="*/ 0 w 493"/>
                <a:gd name="T79" fmla="*/ 0 h 926"/>
                <a:gd name="T80" fmla="*/ 0 w 493"/>
                <a:gd name="T81" fmla="*/ 0 h 926"/>
                <a:gd name="T82" fmla="*/ 0 w 493"/>
                <a:gd name="T83" fmla="*/ 0 h 926"/>
                <a:gd name="T84" fmla="*/ 0 w 493"/>
                <a:gd name="T85" fmla="*/ 0 h 926"/>
                <a:gd name="T86" fmla="*/ 0 w 493"/>
                <a:gd name="T87" fmla="*/ 0 h 926"/>
                <a:gd name="T88" fmla="*/ 0 w 493"/>
                <a:gd name="T89" fmla="*/ 0 h 926"/>
                <a:gd name="T90" fmla="*/ 0 w 493"/>
                <a:gd name="T91" fmla="*/ 0 h 926"/>
                <a:gd name="T92" fmla="*/ 0 w 493"/>
                <a:gd name="T93" fmla="*/ 0 h 92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93"/>
                <a:gd name="T142" fmla="*/ 0 h 926"/>
                <a:gd name="T143" fmla="*/ 493 w 493"/>
                <a:gd name="T144" fmla="*/ 926 h 92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93" h="926">
                  <a:moveTo>
                    <a:pt x="493" y="770"/>
                  </a:moveTo>
                  <a:lnTo>
                    <a:pt x="492" y="793"/>
                  </a:lnTo>
                  <a:lnTo>
                    <a:pt x="489" y="813"/>
                  </a:lnTo>
                  <a:lnTo>
                    <a:pt x="485" y="830"/>
                  </a:lnTo>
                  <a:lnTo>
                    <a:pt x="480" y="845"/>
                  </a:lnTo>
                  <a:lnTo>
                    <a:pt x="474" y="860"/>
                  </a:lnTo>
                  <a:lnTo>
                    <a:pt x="467" y="872"/>
                  </a:lnTo>
                  <a:lnTo>
                    <a:pt x="463" y="878"/>
                  </a:lnTo>
                  <a:lnTo>
                    <a:pt x="458" y="883"/>
                  </a:lnTo>
                  <a:lnTo>
                    <a:pt x="454" y="887"/>
                  </a:lnTo>
                  <a:lnTo>
                    <a:pt x="449" y="891"/>
                  </a:lnTo>
                  <a:lnTo>
                    <a:pt x="439" y="899"/>
                  </a:lnTo>
                  <a:lnTo>
                    <a:pt x="426" y="905"/>
                  </a:lnTo>
                  <a:lnTo>
                    <a:pt x="413" y="912"/>
                  </a:lnTo>
                  <a:lnTo>
                    <a:pt x="398" y="917"/>
                  </a:lnTo>
                  <a:lnTo>
                    <a:pt x="368" y="924"/>
                  </a:lnTo>
                  <a:lnTo>
                    <a:pt x="333" y="926"/>
                  </a:lnTo>
                  <a:lnTo>
                    <a:pt x="297" y="926"/>
                  </a:lnTo>
                  <a:lnTo>
                    <a:pt x="196" y="926"/>
                  </a:lnTo>
                  <a:lnTo>
                    <a:pt x="196" y="809"/>
                  </a:lnTo>
                  <a:lnTo>
                    <a:pt x="258" y="809"/>
                  </a:lnTo>
                  <a:lnTo>
                    <a:pt x="268" y="808"/>
                  </a:lnTo>
                  <a:lnTo>
                    <a:pt x="276" y="806"/>
                  </a:lnTo>
                  <a:lnTo>
                    <a:pt x="283" y="801"/>
                  </a:lnTo>
                  <a:lnTo>
                    <a:pt x="288" y="796"/>
                  </a:lnTo>
                  <a:lnTo>
                    <a:pt x="292" y="789"/>
                  </a:lnTo>
                  <a:lnTo>
                    <a:pt x="294" y="782"/>
                  </a:lnTo>
                  <a:lnTo>
                    <a:pt x="296" y="773"/>
                  </a:lnTo>
                  <a:lnTo>
                    <a:pt x="296" y="764"/>
                  </a:lnTo>
                  <a:lnTo>
                    <a:pt x="296" y="711"/>
                  </a:lnTo>
                  <a:lnTo>
                    <a:pt x="285" y="721"/>
                  </a:lnTo>
                  <a:lnTo>
                    <a:pt x="273" y="729"/>
                  </a:lnTo>
                  <a:lnTo>
                    <a:pt x="259" y="737"/>
                  </a:lnTo>
                  <a:lnTo>
                    <a:pt x="245" y="742"/>
                  </a:lnTo>
                  <a:lnTo>
                    <a:pt x="229" y="747"/>
                  </a:lnTo>
                  <a:lnTo>
                    <a:pt x="212" y="751"/>
                  </a:lnTo>
                  <a:lnTo>
                    <a:pt x="194" y="752"/>
                  </a:lnTo>
                  <a:lnTo>
                    <a:pt x="176" y="753"/>
                  </a:lnTo>
                  <a:lnTo>
                    <a:pt x="122" y="751"/>
                  </a:lnTo>
                  <a:lnTo>
                    <a:pt x="112" y="749"/>
                  </a:lnTo>
                  <a:lnTo>
                    <a:pt x="101" y="746"/>
                  </a:lnTo>
                  <a:lnTo>
                    <a:pt x="90" y="744"/>
                  </a:lnTo>
                  <a:lnTo>
                    <a:pt x="79" y="741"/>
                  </a:lnTo>
                  <a:lnTo>
                    <a:pt x="70" y="738"/>
                  </a:lnTo>
                  <a:lnTo>
                    <a:pt x="61" y="732"/>
                  </a:lnTo>
                  <a:lnTo>
                    <a:pt x="52" y="727"/>
                  </a:lnTo>
                  <a:lnTo>
                    <a:pt x="45" y="720"/>
                  </a:lnTo>
                  <a:lnTo>
                    <a:pt x="37" y="711"/>
                  </a:lnTo>
                  <a:lnTo>
                    <a:pt x="31" y="702"/>
                  </a:lnTo>
                  <a:lnTo>
                    <a:pt x="25" y="692"/>
                  </a:lnTo>
                  <a:lnTo>
                    <a:pt x="19" y="680"/>
                  </a:lnTo>
                  <a:lnTo>
                    <a:pt x="15" y="668"/>
                  </a:lnTo>
                  <a:lnTo>
                    <a:pt x="11" y="655"/>
                  </a:lnTo>
                  <a:lnTo>
                    <a:pt x="7" y="640"/>
                  </a:lnTo>
                  <a:lnTo>
                    <a:pt x="4" y="625"/>
                  </a:lnTo>
                  <a:lnTo>
                    <a:pt x="0" y="589"/>
                  </a:lnTo>
                  <a:lnTo>
                    <a:pt x="0" y="544"/>
                  </a:lnTo>
                  <a:lnTo>
                    <a:pt x="0" y="514"/>
                  </a:lnTo>
                  <a:lnTo>
                    <a:pt x="0" y="309"/>
                  </a:lnTo>
                  <a:lnTo>
                    <a:pt x="0" y="282"/>
                  </a:lnTo>
                  <a:lnTo>
                    <a:pt x="2" y="256"/>
                  </a:lnTo>
                  <a:lnTo>
                    <a:pt x="6" y="232"/>
                  </a:lnTo>
                  <a:lnTo>
                    <a:pt x="11" y="209"/>
                  </a:lnTo>
                  <a:lnTo>
                    <a:pt x="18" y="186"/>
                  </a:lnTo>
                  <a:lnTo>
                    <a:pt x="26" y="166"/>
                  </a:lnTo>
                  <a:lnTo>
                    <a:pt x="35" y="147"/>
                  </a:lnTo>
                  <a:lnTo>
                    <a:pt x="46" y="128"/>
                  </a:lnTo>
                  <a:lnTo>
                    <a:pt x="51" y="121"/>
                  </a:lnTo>
                  <a:lnTo>
                    <a:pt x="58" y="112"/>
                  </a:lnTo>
                  <a:lnTo>
                    <a:pt x="65" y="105"/>
                  </a:lnTo>
                  <a:lnTo>
                    <a:pt x="73" y="98"/>
                  </a:lnTo>
                  <a:lnTo>
                    <a:pt x="80" y="92"/>
                  </a:lnTo>
                  <a:lnTo>
                    <a:pt x="89" y="86"/>
                  </a:lnTo>
                  <a:lnTo>
                    <a:pt x="98" y="81"/>
                  </a:lnTo>
                  <a:lnTo>
                    <a:pt x="107" y="77"/>
                  </a:lnTo>
                  <a:lnTo>
                    <a:pt x="117" y="72"/>
                  </a:lnTo>
                  <a:lnTo>
                    <a:pt x="127" y="69"/>
                  </a:lnTo>
                  <a:lnTo>
                    <a:pt x="137" y="66"/>
                  </a:lnTo>
                  <a:lnTo>
                    <a:pt x="148" y="64"/>
                  </a:lnTo>
                  <a:lnTo>
                    <a:pt x="160" y="62"/>
                  </a:lnTo>
                  <a:lnTo>
                    <a:pt x="172" y="61"/>
                  </a:lnTo>
                  <a:lnTo>
                    <a:pt x="183" y="60"/>
                  </a:lnTo>
                  <a:lnTo>
                    <a:pt x="196" y="60"/>
                  </a:lnTo>
                  <a:lnTo>
                    <a:pt x="255" y="60"/>
                  </a:lnTo>
                  <a:lnTo>
                    <a:pt x="295" y="58"/>
                  </a:lnTo>
                  <a:lnTo>
                    <a:pt x="328" y="56"/>
                  </a:lnTo>
                  <a:lnTo>
                    <a:pt x="343" y="54"/>
                  </a:lnTo>
                  <a:lnTo>
                    <a:pt x="357" y="52"/>
                  </a:lnTo>
                  <a:lnTo>
                    <a:pt x="369" y="49"/>
                  </a:lnTo>
                  <a:lnTo>
                    <a:pt x="380" y="46"/>
                  </a:lnTo>
                  <a:lnTo>
                    <a:pt x="397" y="42"/>
                  </a:lnTo>
                  <a:lnTo>
                    <a:pt x="412" y="38"/>
                  </a:lnTo>
                  <a:lnTo>
                    <a:pt x="426" y="34"/>
                  </a:lnTo>
                  <a:lnTo>
                    <a:pt x="438" y="29"/>
                  </a:lnTo>
                  <a:lnTo>
                    <a:pt x="451" y="23"/>
                  </a:lnTo>
                  <a:lnTo>
                    <a:pt x="465" y="17"/>
                  </a:lnTo>
                  <a:lnTo>
                    <a:pt x="479" y="9"/>
                  </a:lnTo>
                  <a:lnTo>
                    <a:pt x="493" y="0"/>
                  </a:lnTo>
                  <a:lnTo>
                    <a:pt x="493" y="770"/>
                  </a:lnTo>
                  <a:close/>
                  <a:moveTo>
                    <a:pt x="296" y="549"/>
                  </a:moveTo>
                  <a:lnTo>
                    <a:pt x="296" y="175"/>
                  </a:lnTo>
                  <a:lnTo>
                    <a:pt x="281" y="175"/>
                  </a:lnTo>
                  <a:lnTo>
                    <a:pt x="267" y="177"/>
                  </a:lnTo>
                  <a:lnTo>
                    <a:pt x="255" y="181"/>
                  </a:lnTo>
                  <a:lnTo>
                    <a:pt x="244" y="186"/>
                  </a:lnTo>
                  <a:lnTo>
                    <a:pt x="233" y="193"/>
                  </a:lnTo>
                  <a:lnTo>
                    <a:pt x="223" y="201"/>
                  </a:lnTo>
                  <a:lnTo>
                    <a:pt x="216" y="211"/>
                  </a:lnTo>
                  <a:lnTo>
                    <a:pt x="208" y="223"/>
                  </a:lnTo>
                  <a:lnTo>
                    <a:pt x="206" y="227"/>
                  </a:lnTo>
                  <a:lnTo>
                    <a:pt x="203" y="237"/>
                  </a:lnTo>
                  <a:lnTo>
                    <a:pt x="200" y="250"/>
                  </a:lnTo>
                  <a:lnTo>
                    <a:pt x="196" y="268"/>
                  </a:lnTo>
                  <a:lnTo>
                    <a:pt x="196" y="549"/>
                  </a:lnTo>
                  <a:lnTo>
                    <a:pt x="196" y="568"/>
                  </a:lnTo>
                  <a:lnTo>
                    <a:pt x="198" y="585"/>
                  </a:lnTo>
                  <a:lnTo>
                    <a:pt x="201" y="593"/>
                  </a:lnTo>
                  <a:lnTo>
                    <a:pt x="203" y="599"/>
                  </a:lnTo>
                  <a:lnTo>
                    <a:pt x="205" y="606"/>
                  </a:lnTo>
                  <a:lnTo>
                    <a:pt x="208" y="611"/>
                  </a:lnTo>
                  <a:lnTo>
                    <a:pt x="210" y="616"/>
                  </a:lnTo>
                  <a:lnTo>
                    <a:pt x="214" y="621"/>
                  </a:lnTo>
                  <a:lnTo>
                    <a:pt x="218" y="624"/>
                  </a:lnTo>
                  <a:lnTo>
                    <a:pt x="221" y="627"/>
                  </a:lnTo>
                  <a:lnTo>
                    <a:pt x="225" y="630"/>
                  </a:lnTo>
                  <a:lnTo>
                    <a:pt x="231" y="632"/>
                  </a:lnTo>
                  <a:lnTo>
                    <a:pt x="235" y="635"/>
                  </a:lnTo>
                  <a:lnTo>
                    <a:pt x="240" y="637"/>
                  </a:lnTo>
                  <a:lnTo>
                    <a:pt x="261" y="634"/>
                  </a:lnTo>
                  <a:lnTo>
                    <a:pt x="265" y="631"/>
                  </a:lnTo>
                  <a:lnTo>
                    <a:pt x="269" y="628"/>
                  </a:lnTo>
                  <a:lnTo>
                    <a:pt x="275" y="624"/>
                  </a:lnTo>
                  <a:lnTo>
                    <a:pt x="279" y="618"/>
                  </a:lnTo>
                  <a:lnTo>
                    <a:pt x="283" y="612"/>
                  </a:lnTo>
                  <a:lnTo>
                    <a:pt x="287" y="606"/>
                  </a:lnTo>
                  <a:lnTo>
                    <a:pt x="290" y="598"/>
                  </a:lnTo>
                  <a:lnTo>
                    <a:pt x="292" y="589"/>
                  </a:lnTo>
                  <a:lnTo>
                    <a:pt x="294" y="581"/>
                  </a:lnTo>
                  <a:lnTo>
                    <a:pt x="295" y="571"/>
                  </a:lnTo>
                  <a:lnTo>
                    <a:pt x="296" y="560"/>
                  </a:lnTo>
                  <a:lnTo>
                    <a:pt x="296" y="5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17" name="Freeform 34"/>
            <p:cNvSpPr>
              <a:spLocks noEditPoints="1"/>
            </p:cNvSpPr>
            <p:nvPr/>
          </p:nvSpPr>
          <p:spPr bwMode="auto">
            <a:xfrm>
              <a:off x="2841" y="573"/>
              <a:ext cx="60" cy="58"/>
            </a:xfrm>
            <a:custGeom>
              <a:avLst/>
              <a:gdLst>
                <a:gd name="T0" fmla="*/ 0 w 868"/>
                <a:gd name="T1" fmla="*/ 0 h 866"/>
                <a:gd name="T2" fmla="*/ 0 w 868"/>
                <a:gd name="T3" fmla="*/ 0 h 866"/>
                <a:gd name="T4" fmla="*/ 0 w 868"/>
                <a:gd name="T5" fmla="*/ 0 h 866"/>
                <a:gd name="T6" fmla="*/ 0 w 868"/>
                <a:gd name="T7" fmla="*/ 0 h 866"/>
                <a:gd name="T8" fmla="*/ 0 w 868"/>
                <a:gd name="T9" fmla="*/ 0 h 866"/>
                <a:gd name="T10" fmla="*/ 0 w 868"/>
                <a:gd name="T11" fmla="*/ 0 h 866"/>
                <a:gd name="T12" fmla="*/ 0 w 868"/>
                <a:gd name="T13" fmla="*/ 0 h 866"/>
                <a:gd name="T14" fmla="*/ 0 w 868"/>
                <a:gd name="T15" fmla="*/ 0 h 866"/>
                <a:gd name="T16" fmla="*/ 0 w 868"/>
                <a:gd name="T17" fmla="*/ 0 h 866"/>
                <a:gd name="T18" fmla="*/ 0 w 868"/>
                <a:gd name="T19" fmla="*/ 0 h 866"/>
                <a:gd name="T20" fmla="*/ 0 w 868"/>
                <a:gd name="T21" fmla="*/ 0 h 866"/>
                <a:gd name="T22" fmla="*/ 0 w 868"/>
                <a:gd name="T23" fmla="*/ 0 h 866"/>
                <a:gd name="T24" fmla="*/ 0 w 868"/>
                <a:gd name="T25" fmla="*/ 0 h 866"/>
                <a:gd name="T26" fmla="*/ 0 w 868"/>
                <a:gd name="T27" fmla="*/ 0 h 866"/>
                <a:gd name="T28" fmla="*/ 0 w 868"/>
                <a:gd name="T29" fmla="*/ 0 h 866"/>
                <a:gd name="T30" fmla="*/ 0 w 868"/>
                <a:gd name="T31" fmla="*/ 0 h 866"/>
                <a:gd name="T32" fmla="*/ 0 w 868"/>
                <a:gd name="T33" fmla="*/ 0 h 866"/>
                <a:gd name="T34" fmla="*/ 0 w 868"/>
                <a:gd name="T35" fmla="*/ 0 h 866"/>
                <a:gd name="T36" fmla="*/ 0 w 868"/>
                <a:gd name="T37" fmla="*/ 0 h 866"/>
                <a:gd name="T38" fmla="*/ 0 w 868"/>
                <a:gd name="T39" fmla="*/ 0 h 866"/>
                <a:gd name="T40" fmla="*/ 0 w 868"/>
                <a:gd name="T41" fmla="*/ 0 h 866"/>
                <a:gd name="T42" fmla="*/ 0 w 868"/>
                <a:gd name="T43" fmla="*/ 0 h 866"/>
                <a:gd name="T44" fmla="*/ 0 w 868"/>
                <a:gd name="T45" fmla="*/ 0 h 866"/>
                <a:gd name="T46" fmla="*/ 0 w 868"/>
                <a:gd name="T47" fmla="*/ 0 h 866"/>
                <a:gd name="T48" fmla="*/ 0 w 868"/>
                <a:gd name="T49" fmla="*/ 0 h 866"/>
                <a:gd name="T50" fmla="*/ 0 w 868"/>
                <a:gd name="T51" fmla="*/ 0 h 866"/>
                <a:gd name="T52" fmla="*/ 0 w 868"/>
                <a:gd name="T53" fmla="*/ 0 h 866"/>
                <a:gd name="T54" fmla="*/ 0 w 868"/>
                <a:gd name="T55" fmla="*/ 0 h 866"/>
                <a:gd name="T56" fmla="*/ 0 w 868"/>
                <a:gd name="T57" fmla="*/ 0 h 866"/>
                <a:gd name="T58" fmla="*/ 0 w 868"/>
                <a:gd name="T59" fmla="*/ 0 h 866"/>
                <a:gd name="T60" fmla="*/ 0 w 868"/>
                <a:gd name="T61" fmla="*/ 0 h 866"/>
                <a:gd name="T62" fmla="*/ 0 w 868"/>
                <a:gd name="T63" fmla="*/ 0 h 866"/>
                <a:gd name="T64" fmla="*/ 0 w 868"/>
                <a:gd name="T65" fmla="*/ 0 h 866"/>
                <a:gd name="T66" fmla="*/ 0 w 868"/>
                <a:gd name="T67" fmla="*/ 0 h 866"/>
                <a:gd name="T68" fmla="*/ 0 w 868"/>
                <a:gd name="T69" fmla="*/ 0 h 866"/>
                <a:gd name="T70" fmla="*/ 0 w 868"/>
                <a:gd name="T71" fmla="*/ 0 h 866"/>
                <a:gd name="T72" fmla="*/ 0 w 868"/>
                <a:gd name="T73" fmla="*/ 0 h 8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68"/>
                <a:gd name="T112" fmla="*/ 0 h 866"/>
                <a:gd name="T113" fmla="*/ 868 w 868"/>
                <a:gd name="T114" fmla="*/ 866 h 8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68" h="866">
                  <a:moveTo>
                    <a:pt x="868" y="693"/>
                  </a:moveTo>
                  <a:lnTo>
                    <a:pt x="858" y="693"/>
                  </a:lnTo>
                  <a:lnTo>
                    <a:pt x="850" y="692"/>
                  </a:lnTo>
                  <a:lnTo>
                    <a:pt x="843" y="691"/>
                  </a:lnTo>
                  <a:lnTo>
                    <a:pt x="838" y="689"/>
                  </a:lnTo>
                  <a:lnTo>
                    <a:pt x="819" y="679"/>
                  </a:lnTo>
                  <a:lnTo>
                    <a:pt x="804" y="665"/>
                  </a:lnTo>
                  <a:lnTo>
                    <a:pt x="797" y="652"/>
                  </a:lnTo>
                  <a:lnTo>
                    <a:pt x="789" y="634"/>
                  </a:lnTo>
                  <a:lnTo>
                    <a:pt x="789" y="693"/>
                  </a:lnTo>
                  <a:lnTo>
                    <a:pt x="177" y="693"/>
                  </a:lnTo>
                  <a:lnTo>
                    <a:pt x="151" y="692"/>
                  </a:lnTo>
                  <a:lnTo>
                    <a:pt x="128" y="690"/>
                  </a:lnTo>
                  <a:lnTo>
                    <a:pt x="118" y="687"/>
                  </a:lnTo>
                  <a:lnTo>
                    <a:pt x="107" y="684"/>
                  </a:lnTo>
                  <a:lnTo>
                    <a:pt x="97" y="681"/>
                  </a:lnTo>
                  <a:lnTo>
                    <a:pt x="89" y="678"/>
                  </a:lnTo>
                  <a:lnTo>
                    <a:pt x="80" y="673"/>
                  </a:lnTo>
                  <a:lnTo>
                    <a:pt x="71" y="669"/>
                  </a:lnTo>
                  <a:lnTo>
                    <a:pt x="64" y="664"/>
                  </a:lnTo>
                  <a:lnTo>
                    <a:pt x="58" y="658"/>
                  </a:lnTo>
                  <a:lnTo>
                    <a:pt x="51" y="653"/>
                  </a:lnTo>
                  <a:lnTo>
                    <a:pt x="46" y="647"/>
                  </a:lnTo>
                  <a:lnTo>
                    <a:pt x="40" y="639"/>
                  </a:lnTo>
                  <a:lnTo>
                    <a:pt x="35" y="633"/>
                  </a:lnTo>
                  <a:lnTo>
                    <a:pt x="26" y="617"/>
                  </a:lnTo>
                  <a:lnTo>
                    <a:pt x="19" y="598"/>
                  </a:lnTo>
                  <a:lnTo>
                    <a:pt x="13" y="580"/>
                  </a:lnTo>
                  <a:lnTo>
                    <a:pt x="8" y="558"/>
                  </a:lnTo>
                  <a:lnTo>
                    <a:pt x="4" y="537"/>
                  </a:lnTo>
                  <a:lnTo>
                    <a:pt x="2" y="512"/>
                  </a:lnTo>
                  <a:lnTo>
                    <a:pt x="0" y="488"/>
                  </a:lnTo>
                  <a:lnTo>
                    <a:pt x="0" y="461"/>
                  </a:lnTo>
                  <a:lnTo>
                    <a:pt x="0" y="0"/>
                  </a:lnTo>
                  <a:lnTo>
                    <a:pt x="197" y="0"/>
                  </a:lnTo>
                  <a:lnTo>
                    <a:pt x="197" y="461"/>
                  </a:lnTo>
                  <a:lnTo>
                    <a:pt x="197" y="477"/>
                  </a:lnTo>
                  <a:lnTo>
                    <a:pt x="198" y="492"/>
                  </a:lnTo>
                  <a:lnTo>
                    <a:pt x="200" y="506"/>
                  </a:lnTo>
                  <a:lnTo>
                    <a:pt x="204" y="519"/>
                  </a:lnTo>
                  <a:lnTo>
                    <a:pt x="207" y="529"/>
                  </a:lnTo>
                  <a:lnTo>
                    <a:pt x="211" y="539"/>
                  </a:lnTo>
                  <a:lnTo>
                    <a:pt x="216" y="548"/>
                  </a:lnTo>
                  <a:lnTo>
                    <a:pt x="223" y="555"/>
                  </a:lnTo>
                  <a:lnTo>
                    <a:pt x="238" y="565"/>
                  </a:lnTo>
                  <a:lnTo>
                    <a:pt x="255" y="572"/>
                  </a:lnTo>
                  <a:lnTo>
                    <a:pt x="274" y="577"/>
                  </a:lnTo>
                  <a:lnTo>
                    <a:pt x="298" y="579"/>
                  </a:lnTo>
                  <a:lnTo>
                    <a:pt x="593" y="579"/>
                  </a:lnTo>
                  <a:lnTo>
                    <a:pt x="593" y="0"/>
                  </a:lnTo>
                  <a:lnTo>
                    <a:pt x="789" y="0"/>
                  </a:lnTo>
                  <a:lnTo>
                    <a:pt x="789" y="454"/>
                  </a:lnTo>
                  <a:lnTo>
                    <a:pt x="790" y="466"/>
                  </a:lnTo>
                  <a:lnTo>
                    <a:pt x="790" y="478"/>
                  </a:lnTo>
                  <a:lnTo>
                    <a:pt x="792" y="490"/>
                  </a:lnTo>
                  <a:lnTo>
                    <a:pt x="794" y="500"/>
                  </a:lnTo>
                  <a:lnTo>
                    <a:pt x="796" y="510"/>
                  </a:lnTo>
                  <a:lnTo>
                    <a:pt x="800" y="519"/>
                  </a:lnTo>
                  <a:lnTo>
                    <a:pt x="804" y="527"/>
                  </a:lnTo>
                  <a:lnTo>
                    <a:pt x="809" y="536"/>
                  </a:lnTo>
                  <a:lnTo>
                    <a:pt x="814" y="542"/>
                  </a:lnTo>
                  <a:lnTo>
                    <a:pt x="820" y="550"/>
                  </a:lnTo>
                  <a:lnTo>
                    <a:pt x="826" y="555"/>
                  </a:lnTo>
                  <a:lnTo>
                    <a:pt x="834" y="561"/>
                  </a:lnTo>
                  <a:lnTo>
                    <a:pt x="841" y="565"/>
                  </a:lnTo>
                  <a:lnTo>
                    <a:pt x="850" y="569"/>
                  </a:lnTo>
                  <a:lnTo>
                    <a:pt x="858" y="572"/>
                  </a:lnTo>
                  <a:lnTo>
                    <a:pt x="868" y="575"/>
                  </a:lnTo>
                  <a:lnTo>
                    <a:pt x="868" y="693"/>
                  </a:lnTo>
                  <a:close/>
                  <a:moveTo>
                    <a:pt x="517" y="866"/>
                  </a:moveTo>
                  <a:lnTo>
                    <a:pt x="307" y="866"/>
                  </a:lnTo>
                  <a:lnTo>
                    <a:pt x="307" y="749"/>
                  </a:lnTo>
                  <a:lnTo>
                    <a:pt x="517" y="749"/>
                  </a:lnTo>
                  <a:lnTo>
                    <a:pt x="517" y="8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18" name="Freeform 35"/>
            <p:cNvSpPr>
              <a:spLocks noEditPoints="1"/>
            </p:cNvSpPr>
            <p:nvPr/>
          </p:nvSpPr>
          <p:spPr bwMode="auto">
            <a:xfrm>
              <a:off x="2900" y="573"/>
              <a:ext cx="23" cy="58"/>
            </a:xfrm>
            <a:custGeom>
              <a:avLst/>
              <a:gdLst>
                <a:gd name="T0" fmla="*/ 0 w 325"/>
                <a:gd name="T1" fmla="*/ 0 h 866"/>
                <a:gd name="T2" fmla="*/ 0 w 325"/>
                <a:gd name="T3" fmla="*/ 0 h 866"/>
                <a:gd name="T4" fmla="*/ 0 w 325"/>
                <a:gd name="T5" fmla="*/ 0 h 866"/>
                <a:gd name="T6" fmla="*/ 0 w 325"/>
                <a:gd name="T7" fmla="*/ 0 h 866"/>
                <a:gd name="T8" fmla="*/ 0 w 325"/>
                <a:gd name="T9" fmla="*/ 0 h 866"/>
                <a:gd name="T10" fmla="*/ 0 w 325"/>
                <a:gd name="T11" fmla="*/ 0 h 866"/>
                <a:gd name="T12" fmla="*/ 0 w 325"/>
                <a:gd name="T13" fmla="*/ 0 h 866"/>
                <a:gd name="T14" fmla="*/ 0 w 325"/>
                <a:gd name="T15" fmla="*/ 0 h 866"/>
                <a:gd name="T16" fmla="*/ 0 w 325"/>
                <a:gd name="T17" fmla="*/ 0 h 866"/>
                <a:gd name="T18" fmla="*/ 0 w 325"/>
                <a:gd name="T19" fmla="*/ 0 h 866"/>
                <a:gd name="T20" fmla="*/ 0 w 325"/>
                <a:gd name="T21" fmla="*/ 0 h 866"/>
                <a:gd name="T22" fmla="*/ 0 w 325"/>
                <a:gd name="T23" fmla="*/ 0 h 866"/>
                <a:gd name="T24" fmla="*/ 0 w 325"/>
                <a:gd name="T25" fmla="*/ 0 h 866"/>
                <a:gd name="T26" fmla="*/ 0 w 325"/>
                <a:gd name="T27" fmla="*/ 0 h 866"/>
                <a:gd name="T28" fmla="*/ 0 w 325"/>
                <a:gd name="T29" fmla="*/ 0 h 866"/>
                <a:gd name="T30" fmla="*/ 0 w 325"/>
                <a:gd name="T31" fmla="*/ 0 h 866"/>
                <a:gd name="T32" fmla="*/ 0 w 325"/>
                <a:gd name="T33" fmla="*/ 0 h 8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5"/>
                <a:gd name="T52" fmla="*/ 0 h 866"/>
                <a:gd name="T53" fmla="*/ 325 w 325"/>
                <a:gd name="T54" fmla="*/ 866 h 8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5" h="866">
                  <a:moveTo>
                    <a:pt x="325" y="693"/>
                  </a:moveTo>
                  <a:lnTo>
                    <a:pt x="0" y="693"/>
                  </a:lnTo>
                  <a:lnTo>
                    <a:pt x="0" y="579"/>
                  </a:lnTo>
                  <a:lnTo>
                    <a:pt x="127" y="579"/>
                  </a:lnTo>
                  <a:lnTo>
                    <a:pt x="127" y="0"/>
                  </a:lnTo>
                  <a:lnTo>
                    <a:pt x="325" y="0"/>
                  </a:lnTo>
                  <a:lnTo>
                    <a:pt x="325" y="693"/>
                  </a:lnTo>
                  <a:close/>
                  <a:moveTo>
                    <a:pt x="320" y="866"/>
                  </a:moveTo>
                  <a:lnTo>
                    <a:pt x="190" y="866"/>
                  </a:lnTo>
                  <a:lnTo>
                    <a:pt x="190" y="749"/>
                  </a:lnTo>
                  <a:lnTo>
                    <a:pt x="320" y="749"/>
                  </a:lnTo>
                  <a:lnTo>
                    <a:pt x="320" y="866"/>
                  </a:lnTo>
                  <a:close/>
                  <a:moveTo>
                    <a:pt x="134" y="866"/>
                  </a:moveTo>
                  <a:lnTo>
                    <a:pt x="3" y="866"/>
                  </a:lnTo>
                  <a:lnTo>
                    <a:pt x="3" y="749"/>
                  </a:lnTo>
                  <a:lnTo>
                    <a:pt x="134" y="749"/>
                  </a:lnTo>
                  <a:lnTo>
                    <a:pt x="134" y="8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19" name="Freeform 36"/>
            <p:cNvSpPr>
              <a:spLocks/>
            </p:cNvSpPr>
            <p:nvPr/>
          </p:nvSpPr>
          <p:spPr bwMode="auto">
            <a:xfrm>
              <a:off x="2934" y="573"/>
              <a:ext cx="20" cy="58"/>
            </a:xfrm>
            <a:custGeom>
              <a:avLst/>
              <a:gdLst>
                <a:gd name="T0" fmla="*/ 0 w 278"/>
                <a:gd name="T1" fmla="*/ 0 h 866"/>
                <a:gd name="T2" fmla="*/ 0 w 278"/>
                <a:gd name="T3" fmla="*/ 0 h 866"/>
                <a:gd name="T4" fmla="*/ 0 w 278"/>
                <a:gd name="T5" fmla="*/ 0 h 866"/>
                <a:gd name="T6" fmla="*/ 0 w 278"/>
                <a:gd name="T7" fmla="*/ 0 h 866"/>
                <a:gd name="T8" fmla="*/ 0 w 278"/>
                <a:gd name="T9" fmla="*/ 0 h 866"/>
                <a:gd name="T10" fmla="*/ 0 w 278"/>
                <a:gd name="T11" fmla="*/ 0 h 866"/>
                <a:gd name="T12" fmla="*/ 0 w 278"/>
                <a:gd name="T13" fmla="*/ 0 h 866"/>
                <a:gd name="T14" fmla="*/ 0 w 278"/>
                <a:gd name="T15" fmla="*/ 0 h 866"/>
                <a:gd name="T16" fmla="*/ 0 w 278"/>
                <a:gd name="T17" fmla="*/ 0 h 866"/>
                <a:gd name="T18" fmla="*/ 0 w 278"/>
                <a:gd name="T19" fmla="*/ 0 h 866"/>
                <a:gd name="T20" fmla="*/ 0 w 278"/>
                <a:gd name="T21" fmla="*/ 0 h 866"/>
                <a:gd name="T22" fmla="*/ 0 w 278"/>
                <a:gd name="T23" fmla="*/ 0 h 866"/>
                <a:gd name="T24" fmla="*/ 0 w 278"/>
                <a:gd name="T25" fmla="*/ 0 h 866"/>
                <a:gd name="T26" fmla="*/ 0 w 278"/>
                <a:gd name="T27" fmla="*/ 0 h 866"/>
                <a:gd name="T28" fmla="*/ 0 w 278"/>
                <a:gd name="T29" fmla="*/ 0 h 866"/>
                <a:gd name="T30" fmla="*/ 0 w 278"/>
                <a:gd name="T31" fmla="*/ 0 h 866"/>
                <a:gd name="T32" fmla="*/ 0 w 278"/>
                <a:gd name="T33" fmla="*/ 0 h 866"/>
                <a:gd name="T34" fmla="*/ 0 w 278"/>
                <a:gd name="T35" fmla="*/ 0 h 866"/>
                <a:gd name="T36" fmla="*/ 0 w 278"/>
                <a:gd name="T37" fmla="*/ 0 h 866"/>
                <a:gd name="T38" fmla="*/ 0 w 278"/>
                <a:gd name="T39" fmla="*/ 0 h 866"/>
                <a:gd name="T40" fmla="*/ 0 w 278"/>
                <a:gd name="T41" fmla="*/ 0 h 866"/>
                <a:gd name="T42" fmla="*/ 0 w 278"/>
                <a:gd name="T43" fmla="*/ 0 h 866"/>
                <a:gd name="T44" fmla="*/ 0 w 278"/>
                <a:gd name="T45" fmla="*/ 0 h 866"/>
                <a:gd name="T46" fmla="*/ 0 w 278"/>
                <a:gd name="T47" fmla="*/ 0 h 866"/>
                <a:gd name="T48" fmla="*/ 0 w 278"/>
                <a:gd name="T49" fmla="*/ 0 h 866"/>
                <a:gd name="T50" fmla="*/ 0 w 278"/>
                <a:gd name="T51" fmla="*/ 0 h 866"/>
                <a:gd name="T52" fmla="*/ 0 w 278"/>
                <a:gd name="T53" fmla="*/ 0 h 866"/>
                <a:gd name="T54" fmla="*/ 0 w 278"/>
                <a:gd name="T55" fmla="*/ 0 h 866"/>
                <a:gd name="T56" fmla="*/ 0 w 278"/>
                <a:gd name="T57" fmla="*/ 0 h 866"/>
                <a:gd name="T58" fmla="*/ 0 w 278"/>
                <a:gd name="T59" fmla="*/ 0 h 866"/>
                <a:gd name="T60" fmla="*/ 0 w 278"/>
                <a:gd name="T61" fmla="*/ 0 h 866"/>
                <a:gd name="T62" fmla="*/ 0 w 278"/>
                <a:gd name="T63" fmla="*/ 0 h 866"/>
                <a:gd name="T64" fmla="*/ 0 w 278"/>
                <a:gd name="T65" fmla="*/ 0 h 866"/>
                <a:gd name="T66" fmla="*/ 0 w 278"/>
                <a:gd name="T67" fmla="*/ 0 h 866"/>
                <a:gd name="T68" fmla="*/ 0 w 278"/>
                <a:gd name="T69" fmla="*/ 0 h 866"/>
                <a:gd name="T70" fmla="*/ 0 w 278"/>
                <a:gd name="T71" fmla="*/ 0 h 8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8"/>
                <a:gd name="T109" fmla="*/ 0 h 866"/>
                <a:gd name="T110" fmla="*/ 278 w 278"/>
                <a:gd name="T111" fmla="*/ 866 h 86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8" h="866">
                  <a:moveTo>
                    <a:pt x="278" y="679"/>
                  </a:moveTo>
                  <a:lnTo>
                    <a:pt x="277" y="701"/>
                  </a:lnTo>
                  <a:lnTo>
                    <a:pt x="276" y="723"/>
                  </a:lnTo>
                  <a:lnTo>
                    <a:pt x="272" y="742"/>
                  </a:lnTo>
                  <a:lnTo>
                    <a:pt x="268" y="761"/>
                  </a:lnTo>
                  <a:lnTo>
                    <a:pt x="263" y="778"/>
                  </a:lnTo>
                  <a:lnTo>
                    <a:pt x="257" y="793"/>
                  </a:lnTo>
                  <a:lnTo>
                    <a:pt x="250" y="807"/>
                  </a:lnTo>
                  <a:lnTo>
                    <a:pt x="241" y="819"/>
                  </a:lnTo>
                  <a:lnTo>
                    <a:pt x="231" y="830"/>
                  </a:lnTo>
                  <a:lnTo>
                    <a:pt x="220" y="840"/>
                  </a:lnTo>
                  <a:lnTo>
                    <a:pt x="208" y="848"/>
                  </a:lnTo>
                  <a:lnTo>
                    <a:pt x="195" y="854"/>
                  </a:lnTo>
                  <a:lnTo>
                    <a:pt x="180" y="859"/>
                  </a:lnTo>
                  <a:lnTo>
                    <a:pt x="165" y="863"/>
                  </a:lnTo>
                  <a:lnTo>
                    <a:pt x="148" y="865"/>
                  </a:lnTo>
                  <a:lnTo>
                    <a:pt x="130" y="866"/>
                  </a:lnTo>
                  <a:lnTo>
                    <a:pt x="0" y="866"/>
                  </a:lnTo>
                  <a:lnTo>
                    <a:pt x="0" y="749"/>
                  </a:lnTo>
                  <a:lnTo>
                    <a:pt x="18" y="748"/>
                  </a:lnTo>
                  <a:lnTo>
                    <a:pt x="35" y="744"/>
                  </a:lnTo>
                  <a:lnTo>
                    <a:pt x="42" y="743"/>
                  </a:lnTo>
                  <a:lnTo>
                    <a:pt x="48" y="740"/>
                  </a:lnTo>
                  <a:lnTo>
                    <a:pt x="54" y="738"/>
                  </a:lnTo>
                  <a:lnTo>
                    <a:pt x="60" y="734"/>
                  </a:lnTo>
                  <a:lnTo>
                    <a:pt x="64" y="730"/>
                  </a:lnTo>
                  <a:lnTo>
                    <a:pt x="68" y="724"/>
                  </a:lnTo>
                  <a:lnTo>
                    <a:pt x="72" y="718"/>
                  </a:lnTo>
                  <a:lnTo>
                    <a:pt x="74" y="709"/>
                  </a:lnTo>
                  <a:lnTo>
                    <a:pt x="76" y="699"/>
                  </a:lnTo>
                  <a:lnTo>
                    <a:pt x="78" y="689"/>
                  </a:lnTo>
                  <a:lnTo>
                    <a:pt x="79" y="676"/>
                  </a:lnTo>
                  <a:lnTo>
                    <a:pt x="79" y="662"/>
                  </a:lnTo>
                  <a:lnTo>
                    <a:pt x="79" y="0"/>
                  </a:lnTo>
                  <a:lnTo>
                    <a:pt x="278" y="0"/>
                  </a:lnTo>
                  <a:lnTo>
                    <a:pt x="278" y="6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20" name="Freeform 37"/>
            <p:cNvSpPr>
              <a:spLocks/>
            </p:cNvSpPr>
            <p:nvPr/>
          </p:nvSpPr>
          <p:spPr bwMode="auto">
            <a:xfrm>
              <a:off x="2966" y="573"/>
              <a:ext cx="40" cy="46"/>
            </a:xfrm>
            <a:custGeom>
              <a:avLst/>
              <a:gdLst>
                <a:gd name="T0" fmla="*/ 0 w 595"/>
                <a:gd name="T1" fmla="*/ 0 h 697"/>
                <a:gd name="T2" fmla="*/ 0 w 595"/>
                <a:gd name="T3" fmla="*/ 0 h 697"/>
                <a:gd name="T4" fmla="*/ 0 w 595"/>
                <a:gd name="T5" fmla="*/ 0 h 697"/>
                <a:gd name="T6" fmla="*/ 0 w 595"/>
                <a:gd name="T7" fmla="*/ 0 h 697"/>
                <a:gd name="T8" fmla="*/ 0 w 595"/>
                <a:gd name="T9" fmla="*/ 0 h 697"/>
                <a:gd name="T10" fmla="*/ 0 w 595"/>
                <a:gd name="T11" fmla="*/ 0 h 697"/>
                <a:gd name="T12" fmla="*/ 0 w 595"/>
                <a:gd name="T13" fmla="*/ 0 h 697"/>
                <a:gd name="T14" fmla="*/ 0 w 595"/>
                <a:gd name="T15" fmla="*/ 0 h 697"/>
                <a:gd name="T16" fmla="*/ 0 w 595"/>
                <a:gd name="T17" fmla="*/ 0 h 697"/>
                <a:gd name="T18" fmla="*/ 0 w 595"/>
                <a:gd name="T19" fmla="*/ 0 h 697"/>
                <a:gd name="T20" fmla="*/ 0 w 595"/>
                <a:gd name="T21" fmla="*/ 0 h 697"/>
                <a:gd name="T22" fmla="*/ 0 w 595"/>
                <a:gd name="T23" fmla="*/ 0 h 697"/>
                <a:gd name="T24" fmla="*/ 0 w 595"/>
                <a:gd name="T25" fmla="*/ 0 h 697"/>
                <a:gd name="T26" fmla="*/ 0 w 595"/>
                <a:gd name="T27" fmla="*/ 0 h 697"/>
                <a:gd name="T28" fmla="*/ 0 w 595"/>
                <a:gd name="T29" fmla="*/ 0 h 697"/>
                <a:gd name="T30" fmla="*/ 0 w 595"/>
                <a:gd name="T31" fmla="*/ 0 h 697"/>
                <a:gd name="T32" fmla="*/ 0 w 595"/>
                <a:gd name="T33" fmla="*/ 0 h 697"/>
                <a:gd name="T34" fmla="*/ 0 w 595"/>
                <a:gd name="T35" fmla="*/ 0 h 697"/>
                <a:gd name="T36" fmla="*/ 0 w 595"/>
                <a:gd name="T37" fmla="*/ 0 h 697"/>
                <a:gd name="T38" fmla="*/ 0 w 595"/>
                <a:gd name="T39" fmla="*/ 0 h 697"/>
                <a:gd name="T40" fmla="*/ 0 w 595"/>
                <a:gd name="T41" fmla="*/ 0 h 697"/>
                <a:gd name="T42" fmla="*/ 0 w 595"/>
                <a:gd name="T43" fmla="*/ 0 h 697"/>
                <a:gd name="T44" fmla="*/ 0 w 595"/>
                <a:gd name="T45" fmla="*/ 0 h 697"/>
                <a:gd name="T46" fmla="*/ 0 w 595"/>
                <a:gd name="T47" fmla="*/ 0 h 697"/>
                <a:gd name="T48" fmla="*/ 0 w 595"/>
                <a:gd name="T49" fmla="*/ 0 h 697"/>
                <a:gd name="T50" fmla="*/ 0 w 595"/>
                <a:gd name="T51" fmla="*/ 0 h 697"/>
                <a:gd name="T52" fmla="*/ 0 w 595"/>
                <a:gd name="T53" fmla="*/ 0 h 697"/>
                <a:gd name="T54" fmla="*/ 0 w 595"/>
                <a:gd name="T55" fmla="*/ 0 h 697"/>
                <a:gd name="T56" fmla="*/ 0 w 595"/>
                <a:gd name="T57" fmla="*/ 0 h 697"/>
                <a:gd name="T58" fmla="*/ 0 w 595"/>
                <a:gd name="T59" fmla="*/ 0 h 697"/>
                <a:gd name="T60" fmla="*/ 0 w 595"/>
                <a:gd name="T61" fmla="*/ 0 h 697"/>
                <a:gd name="T62" fmla="*/ 0 w 595"/>
                <a:gd name="T63" fmla="*/ 0 h 697"/>
                <a:gd name="T64" fmla="*/ 0 w 595"/>
                <a:gd name="T65" fmla="*/ 0 h 697"/>
                <a:gd name="T66" fmla="*/ 0 w 595"/>
                <a:gd name="T67" fmla="*/ 0 h 697"/>
                <a:gd name="T68" fmla="*/ 0 w 595"/>
                <a:gd name="T69" fmla="*/ 0 h 697"/>
                <a:gd name="T70" fmla="*/ 0 w 595"/>
                <a:gd name="T71" fmla="*/ 0 h 697"/>
                <a:gd name="T72" fmla="*/ 0 w 595"/>
                <a:gd name="T73" fmla="*/ 0 h 697"/>
                <a:gd name="T74" fmla="*/ 0 w 595"/>
                <a:gd name="T75" fmla="*/ 0 h 697"/>
                <a:gd name="T76" fmla="*/ 0 w 595"/>
                <a:gd name="T77" fmla="*/ 0 h 697"/>
                <a:gd name="T78" fmla="*/ 0 w 595"/>
                <a:gd name="T79" fmla="*/ 0 h 697"/>
                <a:gd name="T80" fmla="*/ 0 w 595"/>
                <a:gd name="T81" fmla="*/ 0 h 697"/>
                <a:gd name="T82" fmla="*/ 0 w 595"/>
                <a:gd name="T83" fmla="*/ 0 h 697"/>
                <a:gd name="T84" fmla="*/ 0 w 595"/>
                <a:gd name="T85" fmla="*/ 0 h 697"/>
                <a:gd name="T86" fmla="*/ 0 w 595"/>
                <a:gd name="T87" fmla="*/ 0 h 697"/>
                <a:gd name="T88" fmla="*/ 0 w 595"/>
                <a:gd name="T89" fmla="*/ 0 h 697"/>
                <a:gd name="T90" fmla="*/ 0 w 595"/>
                <a:gd name="T91" fmla="*/ 0 h 697"/>
                <a:gd name="T92" fmla="*/ 0 w 595"/>
                <a:gd name="T93" fmla="*/ 0 h 697"/>
                <a:gd name="T94" fmla="*/ 0 w 595"/>
                <a:gd name="T95" fmla="*/ 0 h 697"/>
                <a:gd name="T96" fmla="*/ 0 w 595"/>
                <a:gd name="T97" fmla="*/ 0 h 697"/>
                <a:gd name="T98" fmla="*/ 0 w 595"/>
                <a:gd name="T99" fmla="*/ 0 h 69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95"/>
                <a:gd name="T151" fmla="*/ 0 h 697"/>
                <a:gd name="T152" fmla="*/ 595 w 595"/>
                <a:gd name="T153" fmla="*/ 697 h 69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95" h="697">
                  <a:moveTo>
                    <a:pt x="595" y="697"/>
                  </a:moveTo>
                  <a:lnTo>
                    <a:pt x="568" y="695"/>
                  </a:lnTo>
                  <a:lnTo>
                    <a:pt x="554" y="690"/>
                  </a:lnTo>
                  <a:lnTo>
                    <a:pt x="538" y="683"/>
                  </a:lnTo>
                  <a:lnTo>
                    <a:pt x="533" y="681"/>
                  </a:lnTo>
                  <a:lnTo>
                    <a:pt x="528" y="676"/>
                  </a:lnTo>
                  <a:lnTo>
                    <a:pt x="524" y="672"/>
                  </a:lnTo>
                  <a:lnTo>
                    <a:pt x="518" y="667"/>
                  </a:lnTo>
                  <a:lnTo>
                    <a:pt x="508" y="653"/>
                  </a:lnTo>
                  <a:lnTo>
                    <a:pt x="497" y="634"/>
                  </a:lnTo>
                  <a:lnTo>
                    <a:pt x="497" y="697"/>
                  </a:lnTo>
                  <a:lnTo>
                    <a:pt x="0" y="697"/>
                  </a:lnTo>
                  <a:lnTo>
                    <a:pt x="0" y="579"/>
                  </a:lnTo>
                  <a:lnTo>
                    <a:pt x="298" y="579"/>
                  </a:lnTo>
                  <a:lnTo>
                    <a:pt x="298" y="173"/>
                  </a:lnTo>
                  <a:lnTo>
                    <a:pt x="298" y="159"/>
                  </a:lnTo>
                  <a:lnTo>
                    <a:pt x="297" y="152"/>
                  </a:lnTo>
                  <a:lnTo>
                    <a:pt x="293" y="142"/>
                  </a:lnTo>
                  <a:lnTo>
                    <a:pt x="290" y="137"/>
                  </a:lnTo>
                  <a:lnTo>
                    <a:pt x="285" y="131"/>
                  </a:lnTo>
                  <a:lnTo>
                    <a:pt x="281" y="127"/>
                  </a:lnTo>
                  <a:lnTo>
                    <a:pt x="276" y="124"/>
                  </a:lnTo>
                  <a:lnTo>
                    <a:pt x="270" y="122"/>
                  </a:lnTo>
                  <a:lnTo>
                    <a:pt x="264" y="120"/>
                  </a:lnTo>
                  <a:lnTo>
                    <a:pt x="256" y="119"/>
                  </a:lnTo>
                  <a:lnTo>
                    <a:pt x="249" y="117"/>
                  </a:lnTo>
                  <a:lnTo>
                    <a:pt x="242" y="119"/>
                  </a:lnTo>
                  <a:lnTo>
                    <a:pt x="236" y="120"/>
                  </a:lnTo>
                  <a:lnTo>
                    <a:pt x="231" y="122"/>
                  </a:lnTo>
                  <a:lnTo>
                    <a:pt x="225" y="124"/>
                  </a:lnTo>
                  <a:lnTo>
                    <a:pt x="220" y="127"/>
                  </a:lnTo>
                  <a:lnTo>
                    <a:pt x="216" y="131"/>
                  </a:lnTo>
                  <a:lnTo>
                    <a:pt x="211" y="137"/>
                  </a:lnTo>
                  <a:lnTo>
                    <a:pt x="207" y="142"/>
                  </a:lnTo>
                  <a:lnTo>
                    <a:pt x="204" y="149"/>
                  </a:lnTo>
                  <a:lnTo>
                    <a:pt x="203" y="155"/>
                  </a:lnTo>
                  <a:lnTo>
                    <a:pt x="202" y="164"/>
                  </a:lnTo>
                  <a:lnTo>
                    <a:pt x="201" y="173"/>
                  </a:lnTo>
                  <a:lnTo>
                    <a:pt x="201" y="465"/>
                  </a:lnTo>
                  <a:lnTo>
                    <a:pt x="3" y="465"/>
                  </a:lnTo>
                  <a:lnTo>
                    <a:pt x="3" y="232"/>
                  </a:lnTo>
                  <a:lnTo>
                    <a:pt x="3" y="191"/>
                  </a:lnTo>
                  <a:lnTo>
                    <a:pt x="3" y="170"/>
                  </a:lnTo>
                  <a:lnTo>
                    <a:pt x="4" y="151"/>
                  </a:lnTo>
                  <a:lnTo>
                    <a:pt x="6" y="133"/>
                  </a:lnTo>
                  <a:lnTo>
                    <a:pt x="11" y="114"/>
                  </a:lnTo>
                  <a:lnTo>
                    <a:pt x="14" y="98"/>
                  </a:lnTo>
                  <a:lnTo>
                    <a:pt x="19" y="82"/>
                  </a:lnTo>
                  <a:lnTo>
                    <a:pt x="26" y="67"/>
                  </a:lnTo>
                  <a:lnTo>
                    <a:pt x="33" y="53"/>
                  </a:lnTo>
                  <a:lnTo>
                    <a:pt x="36" y="48"/>
                  </a:lnTo>
                  <a:lnTo>
                    <a:pt x="41" y="41"/>
                  </a:lnTo>
                  <a:lnTo>
                    <a:pt x="46" y="36"/>
                  </a:lnTo>
                  <a:lnTo>
                    <a:pt x="51" y="30"/>
                  </a:lnTo>
                  <a:lnTo>
                    <a:pt x="57" y="26"/>
                  </a:lnTo>
                  <a:lnTo>
                    <a:pt x="62" y="22"/>
                  </a:lnTo>
                  <a:lnTo>
                    <a:pt x="69" y="18"/>
                  </a:lnTo>
                  <a:lnTo>
                    <a:pt x="76" y="14"/>
                  </a:lnTo>
                  <a:lnTo>
                    <a:pt x="90" y="8"/>
                  </a:lnTo>
                  <a:lnTo>
                    <a:pt x="107" y="4"/>
                  </a:lnTo>
                  <a:lnTo>
                    <a:pt x="124" y="1"/>
                  </a:lnTo>
                  <a:lnTo>
                    <a:pt x="145" y="0"/>
                  </a:lnTo>
                  <a:lnTo>
                    <a:pt x="351" y="0"/>
                  </a:lnTo>
                  <a:lnTo>
                    <a:pt x="375" y="1"/>
                  </a:lnTo>
                  <a:lnTo>
                    <a:pt x="395" y="5"/>
                  </a:lnTo>
                  <a:lnTo>
                    <a:pt x="404" y="6"/>
                  </a:lnTo>
                  <a:lnTo>
                    <a:pt x="412" y="9"/>
                  </a:lnTo>
                  <a:lnTo>
                    <a:pt x="419" y="11"/>
                  </a:lnTo>
                  <a:lnTo>
                    <a:pt x="425" y="14"/>
                  </a:lnTo>
                  <a:lnTo>
                    <a:pt x="437" y="22"/>
                  </a:lnTo>
                  <a:lnTo>
                    <a:pt x="448" y="30"/>
                  </a:lnTo>
                  <a:lnTo>
                    <a:pt x="457" y="40"/>
                  </a:lnTo>
                  <a:lnTo>
                    <a:pt x="467" y="52"/>
                  </a:lnTo>
                  <a:lnTo>
                    <a:pt x="473" y="63"/>
                  </a:lnTo>
                  <a:lnTo>
                    <a:pt x="479" y="73"/>
                  </a:lnTo>
                  <a:lnTo>
                    <a:pt x="483" y="84"/>
                  </a:lnTo>
                  <a:lnTo>
                    <a:pt x="486" y="95"/>
                  </a:lnTo>
                  <a:lnTo>
                    <a:pt x="489" y="106"/>
                  </a:lnTo>
                  <a:lnTo>
                    <a:pt x="490" y="117"/>
                  </a:lnTo>
                  <a:lnTo>
                    <a:pt x="492" y="128"/>
                  </a:lnTo>
                  <a:lnTo>
                    <a:pt x="493" y="140"/>
                  </a:lnTo>
                  <a:lnTo>
                    <a:pt x="493" y="232"/>
                  </a:lnTo>
                  <a:lnTo>
                    <a:pt x="493" y="447"/>
                  </a:lnTo>
                  <a:lnTo>
                    <a:pt x="493" y="463"/>
                  </a:lnTo>
                  <a:lnTo>
                    <a:pt x="494" y="476"/>
                  </a:lnTo>
                  <a:lnTo>
                    <a:pt x="496" y="489"/>
                  </a:lnTo>
                  <a:lnTo>
                    <a:pt x="499" y="501"/>
                  </a:lnTo>
                  <a:lnTo>
                    <a:pt x="502" y="512"/>
                  </a:lnTo>
                  <a:lnTo>
                    <a:pt x="507" y="523"/>
                  </a:lnTo>
                  <a:lnTo>
                    <a:pt x="512" y="532"/>
                  </a:lnTo>
                  <a:lnTo>
                    <a:pt x="518" y="541"/>
                  </a:lnTo>
                  <a:lnTo>
                    <a:pt x="525" y="548"/>
                  </a:lnTo>
                  <a:lnTo>
                    <a:pt x="532" y="555"/>
                  </a:lnTo>
                  <a:lnTo>
                    <a:pt x="541" y="561"/>
                  </a:lnTo>
                  <a:lnTo>
                    <a:pt x="550" y="567"/>
                  </a:lnTo>
                  <a:lnTo>
                    <a:pt x="559" y="571"/>
                  </a:lnTo>
                  <a:lnTo>
                    <a:pt x="570" y="574"/>
                  </a:lnTo>
                  <a:lnTo>
                    <a:pt x="582" y="576"/>
                  </a:lnTo>
                  <a:lnTo>
                    <a:pt x="595" y="579"/>
                  </a:lnTo>
                  <a:lnTo>
                    <a:pt x="595" y="69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21" name="Freeform 38"/>
            <p:cNvSpPr>
              <a:spLocks noEditPoints="1"/>
            </p:cNvSpPr>
            <p:nvPr/>
          </p:nvSpPr>
          <p:spPr bwMode="auto">
            <a:xfrm>
              <a:off x="3006" y="550"/>
              <a:ext cx="25" cy="69"/>
            </a:xfrm>
            <a:custGeom>
              <a:avLst/>
              <a:gdLst>
                <a:gd name="T0" fmla="*/ 0 w 356"/>
                <a:gd name="T1" fmla="*/ 0 h 1044"/>
                <a:gd name="T2" fmla="*/ 0 w 356"/>
                <a:gd name="T3" fmla="*/ 0 h 1044"/>
                <a:gd name="T4" fmla="*/ 0 w 356"/>
                <a:gd name="T5" fmla="*/ 0 h 1044"/>
                <a:gd name="T6" fmla="*/ 0 w 356"/>
                <a:gd name="T7" fmla="*/ 0 h 1044"/>
                <a:gd name="T8" fmla="*/ 0 w 356"/>
                <a:gd name="T9" fmla="*/ 0 h 1044"/>
                <a:gd name="T10" fmla="*/ 0 w 356"/>
                <a:gd name="T11" fmla="*/ 0 h 1044"/>
                <a:gd name="T12" fmla="*/ 0 w 356"/>
                <a:gd name="T13" fmla="*/ 0 h 1044"/>
                <a:gd name="T14" fmla="*/ 0 w 356"/>
                <a:gd name="T15" fmla="*/ 0 h 1044"/>
                <a:gd name="T16" fmla="*/ 0 w 356"/>
                <a:gd name="T17" fmla="*/ 0 h 1044"/>
                <a:gd name="T18" fmla="*/ 0 w 356"/>
                <a:gd name="T19" fmla="*/ 0 h 1044"/>
                <a:gd name="T20" fmla="*/ 0 w 356"/>
                <a:gd name="T21" fmla="*/ 0 h 1044"/>
                <a:gd name="T22" fmla="*/ 0 w 356"/>
                <a:gd name="T23" fmla="*/ 0 h 1044"/>
                <a:gd name="T24" fmla="*/ 0 w 356"/>
                <a:gd name="T25" fmla="*/ 0 h 1044"/>
                <a:gd name="T26" fmla="*/ 0 w 356"/>
                <a:gd name="T27" fmla="*/ 0 h 1044"/>
                <a:gd name="T28" fmla="*/ 0 w 356"/>
                <a:gd name="T29" fmla="*/ 0 h 1044"/>
                <a:gd name="T30" fmla="*/ 0 w 356"/>
                <a:gd name="T31" fmla="*/ 0 h 1044"/>
                <a:gd name="T32" fmla="*/ 0 w 356"/>
                <a:gd name="T33" fmla="*/ 0 h 1044"/>
                <a:gd name="T34" fmla="*/ 0 w 356"/>
                <a:gd name="T35" fmla="*/ 0 h 1044"/>
                <a:gd name="T36" fmla="*/ 0 w 356"/>
                <a:gd name="T37" fmla="*/ 0 h 1044"/>
                <a:gd name="T38" fmla="*/ 0 w 356"/>
                <a:gd name="T39" fmla="*/ 0 h 1044"/>
                <a:gd name="T40" fmla="*/ 0 w 356"/>
                <a:gd name="T41" fmla="*/ 0 h 1044"/>
                <a:gd name="T42" fmla="*/ 0 w 356"/>
                <a:gd name="T43" fmla="*/ 0 h 1044"/>
                <a:gd name="T44" fmla="*/ 0 w 356"/>
                <a:gd name="T45" fmla="*/ 0 h 1044"/>
                <a:gd name="T46" fmla="*/ 0 w 356"/>
                <a:gd name="T47" fmla="*/ 0 h 1044"/>
                <a:gd name="T48" fmla="*/ 0 w 356"/>
                <a:gd name="T49" fmla="*/ 0 h 1044"/>
                <a:gd name="T50" fmla="*/ 0 w 356"/>
                <a:gd name="T51" fmla="*/ 0 h 1044"/>
                <a:gd name="T52" fmla="*/ 0 w 356"/>
                <a:gd name="T53" fmla="*/ 0 h 1044"/>
                <a:gd name="T54" fmla="*/ 0 w 356"/>
                <a:gd name="T55" fmla="*/ 0 h 1044"/>
                <a:gd name="T56" fmla="*/ 0 w 356"/>
                <a:gd name="T57" fmla="*/ 0 h 1044"/>
                <a:gd name="T58" fmla="*/ 0 w 356"/>
                <a:gd name="T59" fmla="*/ 0 h 1044"/>
                <a:gd name="T60" fmla="*/ 0 w 356"/>
                <a:gd name="T61" fmla="*/ 0 h 1044"/>
                <a:gd name="T62" fmla="*/ 0 w 356"/>
                <a:gd name="T63" fmla="*/ 0 h 1044"/>
                <a:gd name="T64" fmla="*/ 0 w 356"/>
                <a:gd name="T65" fmla="*/ 0 h 1044"/>
                <a:gd name="T66" fmla="*/ 0 w 356"/>
                <a:gd name="T67" fmla="*/ 0 h 1044"/>
                <a:gd name="T68" fmla="*/ 0 w 356"/>
                <a:gd name="T69" fmla="*/ 0 h 1044"/>
                <a:gd name="T70" fmla="*/ 0 w 356"/>
                <a:gd name="T71" fmla="*/ 0 h 1044"/>
                <a:gd name="T72" fmla="*/ 0 w 356"/>
                <a:gd name="T73" fmla="*/ 0 h 1044"/>
                <a:gd name="T74" fmla="*/ 0 w 356"/>
                <a:gd name="T75" fmla="*/ 0 h 1044"/>
                <a:gd name="T76" fmla="*/ 0 w 356"/>
                <a:gd name="T77" fmla="*/ 0 h 1044"/>
                <a:gd name="T78" fmla="*/ 0 w 356"/>
                <a:gd name="T79" fmla="*/ 0 h 1044"/>
                <a:gd name="T80" fmla="*/ 0 w 356"/>
                <a:gd name="T81" fmla="*/ 0 h 1044"/>
                <a:gd name="T82" fmla="*/ 0 w 356"/>
                <a:gd name="T83" fmla="*/ 0 h 1044"/>
                <a:gd name="T84" fmla="*/ 0 w 356"/>
                <a:gd name="T85" fmla="*/ 0 h 1044"/>
                <a:gd name="T86" fmla="*/ 0 w 356"/>
                <a:gd name="T87" fmla="*/ 0 h 1044"/>
                <a:gd name="T88" fmla="*/ 0 w 356"/>
                <a:gd name="T89" fmla="*/ 0 h 1044"/>
                <a:gd name="T90" fmla="*/ 0 w 356"/>
                <a:gd name="T91" fmla="*/ 0 h 1044"/>
                <a:gd name="T92" fmla="*/ 0 w 356"/>
                <a:gd name="T93" fmla="*/ 0 h 1044"/>
                <a:gd name="T94" fmla="*/ 0 w 356"/>
                <a:gd name="T95" fmla="*/ 0 h 1044"/>
                <a:gd name="T96" fmla="*/ 0 w 356"/>
                <a:gd name="T97" fmla="*/ 0 h 10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6"/>
                <a:gd name="T148" fmla="*/ 0 h 1044"/>
                <a:gd name="T149" fmla="*/ 356 w 356"/>
                <a:gd name="T150" fmla="*/ 1044 h 10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6" h="1044">
                  <a:moveTo>
                    <a:pt x="275" y="115"/>
                  </a:moveTo>
                  <a:lnTo>
                    <a:pt x="77" y="115"/>
                  </a:lnTo>
                  <a:lnTo>
                    <a:pt x="77" y="0"/>
                  </a:lnTo>
                  <a:lnTo>
                    <a:pt x="275" y="0"/>
                  </a:lnTo>
                  <a:lnTo>
                    <a:pt x="275" y="115"/>
                  </a:lnTo>
                  <a:close/>
                  <a:moveTo>
                    <a:pt x="275" y="288"/>
                  </a:moveTo>
                  <a:lnTo>
                    <a:pt x="77" y="288"/>
                  </a:lnTo>
                  <a:lnTo>
                    <a:pt x="77" y="174"/>
                  </a:lnTo>
                  <a:lnTo>
                    <a:pt x="275" y="174"/>
                  </a:lnTo>
                  <a:lnTo>
                    <a:pt x="275" y="288"/>
                  </a:lnTo>
                  <a:close/>
                  <a:moveTo>
                    <a:pt x="356" y="1044"/>
                  </a:moveTo>
                  <a:lnTo>
                    <a:pt x="346" y="1044"/>
                  </a:lnTo>
                  <a:lnTo>
                    <a:pt x="337" y="1042"/>
                  </a:lnTo>
                  <a:lnTo>
                    <a:pt x="328" y="1040"/>
                  </a:lnTo>
                  <a:lnTo>
                    <a:pt x="320" y="1036"/>
                  </a:lnTo>
                  <a:lnTo>
                    <a:pt x="313" y="1032"/>
                  </a:lnTo>
                  <a:lnTo>
                    <a:pt x="305" y="1027"/>
                  </a:lnTo>
                  <a:lnTo>
                    <a:pt x="299" y="1020"/>
                  </a:lnTo>
                  <a:lnTo>
                    <a:pt x="294" y="1013"/>
                  </a:lnTo>
                  <a:lnTo>
                    <a:pt x="289" y="1007"/>
                  </a:lnTo>
                  <a:lnTo>
                    <a:pt x="286" y="1001"/>
                  </a:lnTo>
                  <a:lnTo>
                    <a:pt x="282" y="993"/>
                  </a:lnTo>
                  <a:lnTo>
                    <a:pt x="279" y="985"/>
                  </a:lnTo>
                  <a:lnTo>
                    <a:pt x="279" y="1044"/>
                  </a:lnTo>
                  <a:lnTo>
                    <a:pt x="0" y="1044"/>
                  </a:lnTo>
                  <a:lnTo>
                    <a:pt x="0" y="926"/>
                  </a:lnTo>
                  <a:lnTo>
                    <a:pt x="80" y="926"/>
                  </a:lnTo>
                  <a:lnTo>
                    <a:pt x="80" y="347"/>
                  </a:lnTo>
                  <a:lnTo>
                    <a:pt x="279" y="347"/>
                  </a:lnTo>
                  <a:lnTo>
                    <a:pt x="279" y="771"/>
                  </a:lnTo>
                  <a:lnTo>
                    <a:pt x="279" y="791"/>
                  </a:lnTo>
                  <a:lnTo>
                    <a:pt x="280" y="811"/>
                  </a:lnTo>
                  <a:lnTo>
                    <a:pt x="282" y="829"/>
                  </a:lnTo>
                  <a:lnTo>
                    <a:pt x="284" y="845"/>
                  </a:lnTo>
                  <a:lnTo>
                    <a:pt x="286" y="854"/>
                  </a:lnTo>
                  <a:lnTo>
                    <a:pt x="288" y="862"/>
                  </a:lnTo>
                  <a:lnTo>
                    <a:pt x="290" y="870"/>
                  </a:lnTo>
                  <a:lnTo>
                    <a:pt x="295" y="877"/>
                  </a:lnTo>
                  <a:lnTo>
                    <a:pt x="298" y="885"/>
                  </a:lnTo>
                  <a:lnTo>
                    <a:pt x="303" y="891"/>
                  </a:lnTo>
                  <a:lnTo>
                    <a:pt x="309" y="899"/>
                  </a:lnTo>
                  <a:lnTo>
                    <a:pt x="314" y="905"/>
                  </a:lnTo>
                  <a:lnTo>
                    <a:pt x="325" y="915"/>
                  </a:lnTo>
                  <a:lnTo>
                    <a:pt x="335" y="920"/>
                  </a:lnTo>
                  <a:lnTo>
                    <a:pt x="341" y="922"/>
                  </a:lnTo>
                  <a:lnTo>
                    <a:pt x="346" y="925"/>
                  </a:lnTo>
                  <a:lnTo>
                    <a:pt x="350" y="926"/>
                  </a:lnTo>
                  <a:lnTo>
                    <a:pt x="356" y="926"/>
                  </a:lnTo>
                  <a:lnTo>
                    <a:pt x="356" y="10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22" name="Freeform 39"/>
            <p:cNvSpPr>
              <a:spLocks/>
            </p:cNvSpPr>
            <p:nvPr/>
          </p:nvSpPr>
          <p:spPr bwMode="auto">
            <a:xfrm>
              <a:off x="3030" y="551"/>
              <a:ext cx="24" cy="68"/>
            </a:xfrm>
            <a:custGeom>
              <a:avLst/>
              <a:gdLst>
                <a:gd name="T0" fmla="*/ 0 w 352"/>
                <a:gd name="T1" fmla="*/ 0 h 1041"/>
                <a:gd name="T2" fmla="*/ 0 w 352"/>
                <a:gd name="T3" fmla="*/ 0 h 1041"/>
                <a:gd name="T4" fmla="*/ 0 w 352"/>
                <a:gd name="T5" fmla="*/ 0 h 1041"/>
                <a:gd name="T6" fmla="*/ 0 w 352"/>
                <a:gd name="T7" fmla="*/ 0 h 1041"/>
                <a:gd name="T8" fmla="*/ 0 w 352"/>
                <a:gd name="T9" fmla="*/ 0 h 1041"/>
                <a:gd name="T10" fmla="*/ 0 w 352"/>
                <a:gd name="T11" fmla="*/ 0 h 1041"/>
                <a:gd name="T12" fmla="*/ 0 w 352"/>
                <a:gd name="T13" fmla="*/ 0 h 1041"/>
                <a:gd name="T14" fmla="*/ 0 w 352"/>
                <a:gd name="T15" fmla="*/ 0 h 1041"/>
                <a:gd name="T16" fmla="*/ 0 w 352"/>
                <a:gd name="T17" fmla="*/ 0 h 1041"/>
                <a:gd name="T18" fmla="*/ 0 w 352"/>
                <a:gd name="T19" fmla="*/ 0 h 1041"/>
                <a:gd name="T20" fmla="*/ 0 w 352"/>
                <a:gd name="T21" fmla="*/ 0 h 1041"/>
                <a:gd name="T22" fmla="*/ 0 w 352"/>
                <a:gd name="T23" fmla="*/ 0 h 1041"/>
                <a:gd name="T24" fmla="*/ 0 w 352"/>
                <a:gd name="T25" fmla="*/ 0 h 1041"/>
                <a:gd name="T26" fmla="*/ 0 w 352"/>
                <a:gd name="T27" fmla="*/ 0 h 1041"/>
                <a:gd name="T28" fmla="*/ 0 w 352"/>
                <a:gd name="T29" fmla="*/ 0 h 1041"/>
                <a:gd name="T30" fmla="*/ 0 w 352"/>
                <a:gd name="T31" fmla="*/ 0 h 1041"/>
                <a:gd name="T32" fmla="*/ 0 w 352"/>
                <a:gd name="T33" fmla="*/ 0 h 1041"/>
                <a:gd name="T34" fmla="*/ 0 w 352"/>
                <a:gd name="T35" fmla="*/ 0 h 1041"/>
                <a:gd name="T36" fmla="*/ 0 w 352"/>
                <a:gd name="T37" fmla="*/ 0 h 1041"/>
                <a:gd name="T38" fmla="*/ 0 w 352"/>
                <a:gd name="T39" fmla="*/ 0 h 1041"/>
                <a:gd name="T40" fmla="*/ 0 w 352"/>
                <a:gd name="T41" fmla="*/ 0 h 1041"/>
                <a:gd name="T42" fmla="*/ 0 w 352"/>
                <a:gd name="T43" fmla="*/ 0 h 1041"/>
                <a:gd name="T44" fmla="*/ 0 w 352"/>
                <a:gd name="T45" fmla="*/ 0 h 1041"/>
                <a:gd name="T46" fmla="*/ 0 w 352"/>
                <a:gd name="T47" fmla="*/ 0 h 1041"/>
                <a:gd name="T48" fmla="*/ 0 w 352"/>
                <a:gd name="T49" fmla="*/ 0 h 1041"/>
                <a:gd name="T50" fmla="*/ 0 w 352"/>
                <a:gd name="T51" fmla="*/ 0 h 1041"/>
                <a:gd name="T52" fmla="*/ 0 w 352"/>
                <a:gd name="T53" fmla="*/ 0 h 1041"/>
                <a:gd name="T54" fmla="*/ 0 w 352"/>
                <a:gd name="T55" fmla="*/ 0 h 1041"/>
                <a:gd name="T56" fmla="*/ 0 w 352"/>
                <a:gd name="T57" fmla="*/ 0 h 1041"/>
                <a:gd name="T58" fmla="*/ 0 w 352"/>
                <a:gd name="T59" fmla="*/ 0 h 1041"/>
                <a:gd name="T60" fmla="*/ 0 w 352"/>
                <a:gd name="T61" fmla="*/ 0 h 1041"/>
                <a:gd name="T62" fmla="*/ 0 w 352"/>
                <a:gd name="T63" fmla="*/ 0 h 1041"/>
                <a:gd name="T64" fmla="*/ 0 w 352"/>
                <a:gd name="T65" fmla="*/ 0 h 1041"/>
                <a:gd name="T66" fmla="*/ 0 w 352"/>
                <a:gd name="T67" fmla="*/ 0 h 1041"/>
                <a:gd name="T68" fmla="*/ 0 w 352"/>
                <a:gd name="T69" fmla="*/ 0 h 1041"/>
                <a:gd name="T70" fmla="*/ 0 w 352"/>
                <a:gd name="T71" fmla="*/ 0 h 1041"/>
                <a:gd name="T72" fmla="*/ 0 w 352"/>
                <a:gd name="T73" fmla="*/ 0 h 1041"/>
                <a:gd name="T74" fmla="*/ 0 w 352"/>
                <a:gd name="T75" fmla="*/ 0 h 1041"/>
                <a:gd name="T76" fmla="*/ 0 w 352"/>
                <a:gd name="T77" fmla="*/ 0 h 104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52"/>
                <a:gd name="T118" fmla="*/ 0 h 1041"/>
                <a:gd name="T119" fmla="*/ 352 w 352"/>
                <a:gd name="T120" fmla="*/ 1041 h 104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52" h="1041">
                  <a:moveTo>
                    <a:pt x="352" y="1041"/>
                  </a:moveTo>
                  <a:lnTo>
                    <a:pt x="343" y="1041"/>
                  </a:lnTo>
                  <a:lnTo>
                    <a:pt x="334" y="1039"/>
                  </a:lnTo>
                  <a:lnTo>
                    <a:pt x="326" y="1037"/>
                  </a:lnTo>
                  <a:lnTo>
                    <a:pt x="317" y="1033"/>
                  </a:lnTo>
                  <a:lnTo>
                    <a:pt x="310" y="1029"/>
                  </a:lnTo>
                  <a:lnTo>
                    <a:pt x="302" y="1024"/>
                  </a:lnTo>
                  <a:lnTo>
                    <a:pt x="294" y="1017"/>
                  </a:lnTo>
                  <a:lnTo>
                    <a:pt x="287" y="1010"/>
                  </a:lnTo>
                  <a:lnTo>
                    <a:pt x="282" y="999"/>
                  </a:lnTo>
                  <a:lnTo>
                    <a:pt x="273" y="982"/>
                  </a:lnTo>
                  <a:lnTo>
                    <a:pt x="273" y="1041"/>
                  </a:lnTo>
                  <a:lnTo>
                    <a:pt x="0" y="1041"/>
                  </a:lnTo>
                  <a:lnTo>
                    <a:pt x="0" y="923"/>
                  </a:lnTo>
                  <a:lnTo>
                    <a:pt x="78" y="923"/>
                  </a:lnTo>
                  <a:lnTo>
                    <a:pt x="78" y="0"/>
                  </a:lnTo>
                  <a:lnTo>
                    <a:pt x="273" y="0"/>
                  </a:lnTo>
                  <a:lnTo>
                    <a:pt x="273" y="774"/>
                  </a:lnTo>
                  <a:lnTo>
                    <a:pt x="273" y="784"/>
                  </a:lnTo>
                  <a:lnTo>
                    <a:pt x="273" y="794"/>
                  </a:lnTo>
                  <a:lnTo>
                    <a:pt x="274" y="802"/>
                  </a:lnTo>
                  <a:lnTo>
                    <a:pt x="274" y="811"/>
                  </a:lnTo>
                  <a:lnTo>
                    <a:pt x="275" y="819"/>
                  </a:lnTo>
                  <a:lnTo>
                    <a:pt x="277" y="830"/>
                  </a:lnTo>
                  <a:lnTo>
                    <a:pt x="279" y="843"/>
                  </a:lnTo>
                  <a:lnTo>
                    <a:pt x="282" y="857"/>
                  </a:lnTo>
                  <a:lnTo>
                    <a:pt x="284" y="865"/>
                  </a:lnTo>
                  <a:lnTo>
                    <a:pt x="287" y="872"/>
                  </a:lnTo>
                  <a:lnTo>
                    <a:pt x="291" y="880"/>
                  </a:lnTo>
                  <a:lnTo>
                    <a:pt x="296" y="887"/>
                  </a:lnTo>
                  <a:lnTo>
                    <a:pt x="302" y="895"/>
                  </a:lnTo>
                  <a:lnTo>
                    <a:pt x="308" y="902"/>
                  </a:lnTo>
                  <a:lnTo>
                    <a:pt x="317" y="910"/>
                  </a:lnTo>
                  <a:lnTo>
                    <a:pt x="326" y="916"/>
                  </a:lnTo>
                  <a:lnTo>
                    <a:pt x="332" y="919"/>
                  </a:lnTo>
                  <a:lnTo>
                    <a:pt x="339" y="922"/>
                  </a:lnTo>
                  <a:lnTo>
                    <a:pt x="345" y="923"/>
                  </a:lnTo>
                  <a:lnTo>
                    <a:pt x="352" y="923"/>
                  </a:lnTo>
                  <a:lnTo>
                    <a:pt x="352" y="10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23" name="Freeform 40"/>
            <p:cNvSpPr>
              <a:spLocks/>
            </p:cNvSpPr>
            <p:nvPr/>
          </p:nvSpPr>
          <p:spPr bwMode="auto">
            <a:xfrm>
              <a:off x="3054" y="551"/>
              <a:ext cx="19" cy="68"/>
            </a:xfrm>
            <a:custGeom>
              <a:avLst/>
              <a:gdLst>
                <a:gd name="T0" fmla="*/ 0 w 275"/>
                <a:gd name="T1" fmla="*/ 0 h 1041"/>
                <a:gd name="T2" fmla="*/ 0 w 275"/>
                <a:gd name="T3" fmla="*/ 0 h 1041"/>
                <a:gd name="T4" fmla="*/ 0 w 275"/>
                <a:gd name="T5" fmla="*/ 0 h 1041"/>
                <a:gd name="T6" fmla="*/ 0 w 275"/>
                <a:gd name="T7" fmla="*/ 0 h 1041"/>
                <a:gd name="T8" fmla="*/ 0 w 275"/>
                <a:gd name="T9" fmla="*/ 0 h 1041"/>
                <a:gd name="T10" fmla="*/ 0 w 275"/>
                <a:gd name="T11" fmla="*/ 0 h 1041"/>
                <a:gd name="T12" fmla="*/ 0 w 275"/>
                <a:gd name="T13" fmla="*/ 0 h 10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5"/>
                <a:gd name="T22" fmla="*/ 0 h 1041"/>
                <a:gd name="T23" fmla="*/ 275 w 275"/>
                <a:gd name="T24" fmla="*/ 1041 h 10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5" h="1041">
                  <a:moveTo>
                    <a:pt x="275" y="1041"/>
                  </a:moveTo>
                  <a:lnTo>
                    <a:pt x="0" y="1041"/>
                  </a:lnTo>
                  <a:lnTo>
                    <a:pt x="0" y="923"/>
                  </a:lnTo>
                  <a:lnTo>
                    <a:pt x="77" y="923"/>
                  </a:lnTo>
                  <a:lnTo>
                    <a:pt x="77" y="0"/>
                  </a:lnTo>
                  <a:lnTo>
                    <a:pt x="275" y="0"/>
                  </a:lnTo>
                  <a:lnTo>
                    <a:pt x="275" y="10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24" name="Freeform 41"/>
            <p:cNvSpPr>
              <a:spLocks/>
            </p:cNvSpPr>
            <p:nvPr/>
          </p:nvSpPr>
          <p:spPr bwMode="auto">
            <a:xfrm>
              <a:off x="2401" y="457"/>
              <a:ext cx="68" cy="48"/>
            </a:xfrm>
            <a:custGeom>
              <a:avLst/>
              <a:gdLst>
                <a:gd name="T0" fmla="*/ 0 w 980"/>
                <a:gd name="T1" fmla="*/ 0 h 731"/>
                <a:gd name="T2" fmla="*/ 0 w 980"/>
                <a:gd name="T3" fmla="*/ 0 h 731"/>
                <a:gd name="T4" fmla="*/ 0 w 980"/>
                <a:gd name="T5" fmla="*/ 0 h 731"/>
                <a:gd name="T6" fmla="*/ 0 w 980"/>
                <a:gd name="T7" fmla="*/ 0 h 731"/>
                <a:gd name="T8" fmla="*/ 0 w 980"/>
                <a:gd name="T9" fmla="*/ 0 h 731"/>
                <a:gd name="T10" fmla="*/ 0 w 980"/>
                <a:gd name="T11" fmla="*/ 0 h 731"/>
                <a:gd name="T12" fmla="*/ 0 w 980"/>
                <a:gd name="T13" fmla="*/ 0 h 731"/>
                <a:gd name="T14" fmla="*/ 0 w 980"/>
                <a:gd name="T15" fmla="*/ 0 h 731"/>
                <a:gd name="T16" fmla="*/ 0 w 980"/>
                <a:gd name="T17" fmla="*/ 0 h 731"/>
                <a:gd name="T18" fmla="*/ 0 w 980"/>
                <a:gd name="T19" fmla="*/ 0 h 731"/>
                <a:gd name="T20" fmla="*/ 0 w 980"/>
                <a:gd name="T21" fmla="*/ 0 h 731"/>
                <a:gd name="T22" fmla="*/ 0 w 980"/>
                <a:gd name="T23" fmla="*/ 0 h 731"/>
                <a:gd name="T24" fmla="*/ 0 w 980"/>
                <a:gd name="T25" fmla="*/ 0 h 731"/>
                <a:gd name="T26" fmla="*/ 0 w 980"/>
                <a:gd name="T27" fmla="*/ 0 h 731"/>
                <a:gd name="T28" fmla="*/ 0 w 980"/>
                <a:gd name="T29" fmla="*/ 0 h 731"/>
                <a:gd name="T30" fmla="*/ 0 w 980"/>
                <a:gd name="T31" fmla="*/ 0 h 731"/>
                <a:gd name="T32" fmla="*/ 0 w 980"/>
                <a:gd name="T33" fmla="*/ 0 h 731"/>
                <a:gd name="T34" fmla="*/ 0 w 980"/>
                <a:gd name="T35" fmla="*/ 0 h 731"/>
                <a:gd name="T36" fmla="*/ 0 w 980"/>
                <a:gd name="T37" fmla="*/ 0 h 731"/>
                <a:gd name="T38" fmla="*/ 0 w 980"/>
                <a:gd name="T39" fmla="*/ 0 h 731"/>
                <a:gd name="T40" fmla="*/ 0 w 980"/>
                <a:gd name="T41" fmla="*/ 0 h 731"/>
                <a:gd name="T42" fmla="*/ 0 w 980"/>
                <a:gd name="T43" fmla="*/ 0 h 731"/>
                <a:gd name="T44" fmla="*/ 0 w 980"/>
                <a:gd name="T45" fmla="*/ 0 h 731"/>
                <a:gd name="T46" fmla="*/ 0 w 980"/>
                <a:gd name="T47" fmla="*/ 0 h 731"/>
                <a:gd name="T48" fmla="*/ 0 w 980"/>
                <a:gd name="T49" fmla="*/ 0 h 731"/>
                <a:gd name="T50" fmla="*/ 0 w 980"/>
                <a:gd name="T51" fmla="*/ 0 h 731"/>
                <a:gd name="T52" fmla="*/ 0 w 980"/>
                <a:gd name="T53" fmla="*/ 0 h 731"/>
                <a:gd name="T54" fmla="*/ 0 w 980"/>
                <a:gd name="T55" fmla="*/ 0 h 731"/>
                <a:gd name="T56" fmla="*/ 0 w 980"/>
                <a:gd name="T57" fmla="*/ 0 h 731"/>
                <a:gd name="T58" fmla="*/ 0 w 980"/>
                <a:gd name="T59" fmla="*/ 0 h 731"/>
                <a:gd name="T60" fmla="*/ 0 w 980"/>
                <a:gd name="T61" fmla="*/ 0 h 731"/>
                <a:gd name="T62" fmla="*/ 0 w 980"/>
                <a:gd name="T63" fmla="*/ 0 h 731"/>
                <a:gd name="T64" fmla="*/ 0 w 980"/>
                <a:gd name="T65" fmla="*/ 0 h 731"/>
                <a:gd name="T66" fmla="*/ 0 w 980"/>
                <a:gd name="T67" fmla="*/ 0 h 731"/>
                <a:gd name="T68" fmla="*/ 0 w 980"/>
                <a:gd name="T69" fmla="*/ 0 h 731"/>
                <a:gd name="T70" fmla="*/ 0 w 980"/>
                <a:gd name="T71" fmla="*/ 0 h 731"/>
                <a:gd name="T72" fmla="*/ 0 w 980"/>
                <a:gd name="T73" fmla="*/ 0 h 731"/>
                <a:gd name="T74" fmla="*/ 0 w 980"/>
                <a:gd name="T75" fmla="*/ 0 h 731"/>
                <a:gd name="T76" fmla="*/ 0 w 980"/>
                <a:gd name="T77" fmla="*/ 0 h 731"/>
                <a:gd name="T78" fmla="*/ 0 w 980"/>
                <a:gd name="T79" fmla="*/ 0 h 731"/>
                <a:gd name="T80" fmla="*/ 0 w 980"/>
                <a:gd name="T81" fmla="*/ 0 h 731"/>
                <a:gd name="T82" fmla="*/ 0 w 980"/>
                <a:gd name="T83" fmla="*/ 0 h 731"/>
                <a:gd name="T84" fmla="*/ 0 w 980"/>
                <a:gd name="T85" fmla="*/ 0 h 731"/>
                <a:gd name="T86" fmla="*/ 0 w 980"/>
                <a:gd name="T87" fmla="*/ 0 h 731"/>
                <a:gd name="T88" fmla="*/ 0 w 980"/>
                <a:gd name="T89" fmla="*/ 0 h 731"/>
                <a:gd name="T90" fmla="*/ 0 w 980"/>
                <a:gd name="T91" fmla="*/ 0 h 731"/>
                <a:gd name="T92" fmla="*/ 0 w 980"/>
                <a:gd name="T93" fmla="*/ 0 h 731"/>
                <a:gd name="T94" fmla="*/ 0 w 980"/>
                <a:gd name="T95" fmla="*/ 0 h 731"/>
                <a:gd name="T96" fmla="*/ 0 w 980"/>
                <a:gd name="T97" fmla="*/ 0 h 731"/>
                <a:gd name="T98" fmla="*/ 0 w 980"/>
                <a:gd name="T99" fmla="*/ 0 h 731"/>
                <a:gd name="T100" fmla="*/ 0 w 980"/>
                <a:gd name="T101" fmla="*/ 0 h 731"/>
                <a:gd name="T102" fmla="*/ 0 w 980"/>
                <a:gd name="T103" fmla="*/ 0 h 731"/>
                <a:gd name="T104" fmla="*/ 0 w 980"/>
                <a:gd name="T105" fmla="*/ 0 h 731"/>
                <a:gd name="T106" fmla="*/ 0 w 980"/>
                <a:gd name="T107" fmla="*/ 0 h 731"/>
                <a:gd name="T108" fmla="*/ 0 w 980"/>
                <a:gd name="T109" fmla="*/ 0 h 731"/>
                <a:gd name="T110" fmla="*/ 0 w 980"/>
                <a:gd name="T111" fmla="*/ 0 h 731"/>
                <a:gd name="T112" fmla="*/ 0 w 980"/>
                <a:gd name="T113" fmla="*/ 0 h 731"/>
                <a:gd name="T114" fmla="*/ 0 w 980"/>
                <a:gd name="T115" fmla="*/ 0 h 731"/>
                <a:gd name="T116" fmla="*/ 0 w 980"/>
                <a:gd name="T117" fmla="*/ 0 h 731"/>
                <a:gd name="T118" fmla="*/ 0 w 980"/>
                <a:gd name="T119" fmla="*/ 0 h 7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0"/>
                <a:gd name="T181" fmla="*/ 0 h 731"/>
                <a:gd name="T182" fmla="*/ 980 w 980"/>
                <a:gd name="T183" fmla="*/ 731 h 73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0" h="731">
                  <a:moveTo>
                    <a:pt x="980" y="731"/>
                  </a:moveTo>
                  <a:lnTo>
                    <a:pt x="863" y="731"/>
                  </a:lnTo>
                  <a:lnTo>
                    <a:pt x="845" y="730"/>
                  </a:lnTo>
                  <a:lnTo>
                    <a:pt x="828" y="728"/>
                  </a:lnTo>
                  <a:lnTo>
                    <a:pt x="812" y="725"/>
                  </a:lnTo>
                  <a:lnTo>
                    <a:pt x="795" y="721"/>
                  </a:lnTo>
                  <a:lnTo>
                    <a:pt x="779" y="715"/>
                  </a:lnTo>
                  <a:lnTo>
                    <a:pt x="761" y="709"/>
                  </a:lnTo>
                  <a:lnTo>
                    <a:pt x="745" y="700"/>
                  </a:lnTo>
                  <a:lnTo>
                    <a:pt x="729" y="692"/>
                  </a:lnTo>
                  <a:lnTo>
                    <a:pt x="722" y="686"/>
                  </a:lnTo>
                  <a:lnTo>
                    <a:pt x="715" y="681"/>
                  </a:lnTo>
                  <a:lnTo>
                    <a:pt x="708" y="674"/>
                  </a:lnTo>
                  <a:lnTo>
                    <a:pt x="702" y="668"/>
                  </a:lnTo>
                  <a:lnTo>
                    <a:pt x="696" y="660"/>
                  </a:lnTo>
                  <a:lnTo>
                    <a:pt x="690" y="653"/>
                  </a:lnTo>
                  <a:lnTo>
                    <a:pt x="686" y="644"/>
                  </a:lnTo>
                  <a:lnTo>
                    <a:pt x="682" y="636"/>
                  </a:lnTo>
                  <a:lnTo>
                    <a:pt x="679" y="626"/>
                  </a:lnTo>
                  <a:lnTo>
                    <a:pt x="675" y="616"/>
                  </a:lnTo>
                  <a:lnTo>
                    <a:pt x="672" y="606"/>
                  </a:lnTo>
                  <a:lnTo>
                    <a:pt x="670" y="595"/>
                  </a:lnTo>
                  <a:lnTo>
                    <a:pt x="668" y="583"/>
                  </a:lnTo>
                  <a:lnTo>
                    <a:pt x="667" y="571"/>
                  </a:lnTo>
                  <a:lnTo>
                    <a:pt x="667" y="558"/>
                  </a:lnTo>
                  <a:lnTo>
                    <a:pt x="666" y="545"/>
                  </a:lnTo>
                  <a:lnTo>
                    <a:pt x="666" y="507"/>
                  </a:lnTo>
                  <a:lnTo>
                    <a:pt x="666" y="169"/>
                  </a:lnTo>
                  <a:lnTo>
                    <a:pt x="650" y="169"/>
                  </a:lnTo>
                  <a:lnTo>
                    <a:pt x="635" y="171"/>
                  </a:lnTo>
                  <a:lnTo>
                    <a:pt x="620" y="175"/>
                  </a:lnTo>
                  <a:lnTo>
                    <a:pt x="607" y="179"/>
                  </a:lnTo>
                  <a:lnTo>
                    <a:pt x="597" y="184"/>
                  </a:lnTo>
                  <a:lnTo>
                    <a:pt x="588" y="191"/>
                  </a:lnTo>
                  <a:lnTo>
                    <a:pt x="580" y="198"/>
                  </a:lnTo>
                  <a:lnTo>
                    <a:pt x="573" y="208"/>
                  </a:lnTo>
                  <a:lnTo>
                    <a:pt x="569" y="216"/>
                  </a:lnTo>
                  <a:lnTo>
                    <a:pt x="566" y="226"/>
                  </a:lnTo>
                  <a:lnTo>
                    <a:pt x="564" y="236"/>
                  </a:lnTo>
                  <a:lnTo>
                    <a:pt x="561" y="248"/>
                  </a:lnTo>
                  <a:lnTo>
                    <a:pt x="560" y="259"/>
                  </a:lnTo>
                  <a:lnTo>
                    <a:pt x="557" y="271"/>
                  </a:lnTo>
                  <a:lnTo>
                    <a:pt x="557" y="284"/>
                  </a:lnTo>
                  <a:lnTo>
                    <a:pt x="557" y="298"/>
                  </a:lnTo>
                  <a:lnTo>
                    <a:pt x="557" y="505"/>
                  </a:lnTo>
                  <a:lnTo>
                    <a:pt x="557" y="515"/>
                  </a:lnTo>
                  <a:lnTo>
                    <a:pt x="557" y="526"/>
                  </a:lnTo>
                  <a:lnTo>
                    <a:pt x="558" y="537"/>
                  </a:lnTo>
                  <a:lnTo>
                    <a:pt x="561" y="549"/>
                  </a:lnTo>
                  <a:lnTo>
                    <a:pt x="563" y="559"/>
                  </a:lnTo>
                  <a:lnTo>
                    <a:pt x="565" y="566"/>
                  </a:lnTo>
                  <a:lnTo>
                    <a:pt x="567" y="573"/>
                  </a:lnTo>
                  <a:lnTo>
                    <a:pt x="572" y="583"/>
                  </a:lnTo>
                  <a:lnTo>
                    <a:pt x="577" y="592"/>
                  </a:lnTo>
                  <a:lnTo>
                    <a:pt x="582" y="599"/>
                  </a:lnTo>
                  <a:lnTo>
                    <a:pt x="590" y="606"/>
                  </a:lnTo>
                  <a:lnTo>
                    <a:pt x="597" y="611"/>
                  </a:lnTo>
                  <a:lnTo>
                    <a:pt x="606" y="614"/>
                  </a:lnTo>
                  <a:lnTo>
                    <a:pt x="616" y="617"/>
                  </a:lnTo>
                  <a:lnTo>
                    <a:pt x="627" y="620"/>
                  </a:lnTo>
                  <a:lnTo>
                    <a:pt x="640" y="620"/>
                  </a:lnTo>
                  <a:lnTo>
                    <a:pt x="640" y="731"/>
                  </a:lnTo>
                  <a:lnTo>
                    <a:pt x="211" y="731"/>
                  </a:lnTo>
                  <a:lnTo>
                    <a:pt x="193" y="730"/>
                  </a:lnTo>
                  <a:lnTo>
                    <a:pt x="176" y="729"/>
                  </a:lnTo>
                  <a:lnTo>
                    <a:pt x="159" y="728"/>
                  </a:lnTo>
                  <a:lnTo>
                    <a:pt x="141" y="725"/>
                  </a:lnTo>
                  <a:lnTo>
                    <a:pt x="124" y="722"/>
                  </a:lnTo>
                  <a:lnTo>
                    <a:pt x="105" y="717"/>
                  </a:lnTo>
                  <a:lnTo>
                    <a:pt x="88" y="713"/>
                  </a:lnTo>
                  <a:lnTo>
                    <a:pt x="70" y="707"/>
                  </a:lnTo>
                  <a:lnTo>
                    <a:pt x="61" y="703"/>
                  </a:lnTo>
                  <a:lnTo>
                    <a:pt x="54" y="699"/>
                  </a:lnTo>
                  <a:lnTo>
                    <a:pt x="46" y="694"/>
                  </a:lnTo>
                  <a:lnTo>
                    <a:pt x="39" y="688"/>
                  </a:lnTo>
                  <a:lnTo>
                    <a:pt x="33" y="681"/>
                  </a:lnTo>
                  <a:lnTo>
                    <a:pt x="27" y="673"/>
                  </a:lnTo>
                  <a:lnTo>
                    <a:pt x="22" y="665"/>
                  </a:lnTo>
                  <a:lnTo>
                    <a:pt x="17" y="655"/>
                  </a:lnTo>
                  <a:lnTo>
                    <a:pt x="13" y="645"/>
                  </a:lnTo>
                  <a:lnTo>
                    <a:pt x="10" y="634"/>
                  </a:lnTo>
                  <a:lnTo>
                    <a:pt x="7" y="622"/>
                  </a:lnTo>
                  <a:lnTo>
                    <a:pt x="4" y="609"/>
                  </a:lnTo>
                  <a:lnTo>
                    <a:pt x="2" y="595"/>
                  </a:lnTo>
                  <a:lnTo>
                    <a:pt x="1" y="580"/>
                  </a:lnTo>
                  <a:lnTo>
                    <a:pt x="0" y="565"/>
                  </a:lnTo>
                  <a:lnTo>
                    <a:pt x="0" y="549"/>
                  </a:lnTo>
                  <a:lnTo>
                    <a:pt x="0" y="507"/>
                  </a:lnTo>
                  <a:lnTo>
                    <a:pt x="0" y="54"/>
                  </a:lnTo>
                  <a:lnTo>
                    <a:pt x="222" y="54"/>
                  </a:lnTo>
                  <a:lnTo>
                    <a:pt x="222" y="460"/>
                  </a:lnTo>
                  <a:lnTo>
                    <a:pt x="222" y="468"/>
                  </a:lnTo>
                  <a:lnTo>
                    <a:pt x="222" y="472"/>
                  </a:lnTo>
                  <a:lnTo>
                    <a:pt x="222" y="486"/>
                  </a:lnTo>
                  <a:lnTo>
                    <a:pt x="222" y="520"/>
                  </a:lnTo>
                  <a:lnTo>
                    <a:pt x="229" y="555"/>
                  </a:lnTo>
                  <a:lnTo>
                    <a:pt x="231" y="565"/>
                  </a:lnTo>
                  <a:lnTo>
                    <a:pt x="234" y="574"/>
                  </a:lnTo>
                  <a:lnTo>
                    <a:pt x="238" y="582"/>
                  </a:lnTo>
                  <a:lnTo>
                    <a:pt x="244" y="589"/>
                  </a:lnTo>
                  <a:lnTo>
                    <a:pt x="249" y="596"/>
                  </a:lnTo>
                  <a:lnTo>
                    <a:pt x="255" y="601"/>
                  </a:lnTo>
                  <a:lnTo>
                    <a:pt x="262" y="607"/>
                  </a:lnTo>
                  <a:lnTo>
                    <a:pt x="270" y="610"/>
                  </a:lnTo>
                  <a:lnTo>
                    <a:pt x="283" y="614"/>
                  </a:lnTo>
                  <a:lnTo>
                    <a:pt x="300" y="617"/>
                  </a:lnTo>
                  <a:lnTo>
                    <a:pt x="336" y="620"/>
                  </a:lnTo>
                  <a:lnTo>
                    <a:pt x="360" y="620"/>
                  </a:lnTo>
                  <a:lnTo>
                    <a:pt x="383" y="620"/>
                  </a:lnTo>
                  <a:lnTo>
                    <a:pt x="375" y="612"/>
                  </a:lnTo>
                  <a:lnTo>
                    <a:pt x="367" y="603"/>
                  </a:lnTo>
                  <a:lnTo>
                    <a:pt x="361" y="596"/>
                  </a:lnTo>
                  <a:lnTo>
                    <a:pt x="354" y="588"/>
                  </a:lnTo>
                  <a:lnTo>
                    <a:pt x="350" y="581"/>
                  </a:lnTo>
                  <a:lnTo>
                    <a:pt x="346" y="573"/>
                  </a:lnTo>
                  <a:lnTo>
                    <a:pt x="343" y="566"/>
                  </a:lnTo>
                  <a:lnTo>
                    <a:pt x="340" y="559"/>
                  </a:lnTo>
                  <a:lnTo>
                    <a:pt x="335" y="514"/>
                  </a:lnTo>
                  <a:lnTo>
                    <a:pt x="335" y="470"/>
                  </a:lnTo>
                  <a:lnTo>
                    <a:pt x="335" y="355"/>
                  </a:lnTo>
                  <a:lnTo>
                    <a:pt x="335" y="339"/>
                  </a:lnTo>
                  <a:lnTo>
                    <a:pt x="336" y="322"/>
                  </a:lnTo>
                  <a:lnTo>
                    <a:pt x="337" y="306"/>
                  </a:lnTo>
                  <a:lnTo>
                    <a:pt x="339" y="290"/>
                  </a:lnTo>
                  <a:lnTo>
                    <a:pt x="342" y="275"/>
                  </a:lnTo>
                  <a:lnTo>
                    <a:pt x="344" y="259"/>
                  </a:lnTo>
                  <a:lnTo>
                    <a:pt x="348" y="245"/>
                  </a:lnTo>
                  <a:lnTo>
                    <a:pt x="351" y="232"/>
                  </a:lnTo>
                  <a:lnTo>
                    <a:pt x="356" y="218"/>
                  </a:lnTo>
                  <a:lnTo>
                    <a:pt x="361" y="205"/>
                  </a:lnTo>
                  <a:lnTo>
                    <a:pt x="366" y="192"/>
                  </a:lnTo>
                  <a:lnTo>
                    <a:pt x="373" y="180"/>
                  </a:lnTo>
                  <a:lnTo>
                    <a:pt x="379" y="168"/>
                  </a:lnTo>
                  <a:lnTo>
                    <a:pt x="387" y="156"/>
                  </a:lnTo>
                  <a:lnTo>
                    <a:pt x="394" y="146"/>
                  </a:lnTo>
                  <a:lnTo>
                    <a:pt x="403" y="135"/>
                  </a:lnTo>
                  <a:lnTo>
                    <a:pt x="411" y="125"/>
                  </a:lnTo>
                  <a:lnTo>
                    <a:pt x="421" y="117"/>
                  </a:lnTo>
                  <a:lnTo>
                    <a:pt x="431" y="108"/>
                  </a:lnTo>
                  <a:lnTo>
                    <a:pt x="441" y="100"/>
                  </a:lnTo>
                  <a:lnTo>
                    <a:pt x="453" y="93"/>
                  </a:lnTo>
                  <a:lnTo>
                    <a:pt x="465" y="86"/>
                  </a:lnTo>
                  <a:lnTo>
                    <a:pt x="478" y="80"/>
                  </a:lnTo>
                  <a:lnTo>
                    <a:pt x="492" y="75"/>
                  </a:lnTo>
                  <a:lnTo>
                    <a:pt x="506" y="70"/>
                  </a:lnTo>
                  <a:lnTo>
                    <a:pt x="521" y="66"/>
                  </a:lnTo>
                  <a:lnTo>
                    <a:pt x="536" y="62"/>
                  </a:lnTo>
                  <a:lnTo>
                    <a:pt x="553" y="60"/>
                  </a:lnTo>
                  <a:lnTo>
                    <a:pt x="569" y="57"/>
                  </a:lnTo>
                  <a:lnTo>
                    <a:pt x="587" y="55"/>
                  </a:lnTo>
                  <a:lnTo>
                    <a:pt x="606" y="54"/>
                  </a:lnTo>
                  <a:lnTo>
                    <a:pt x="624" y="54"/>
                  </a:lnTo>
                  <a:lnTo>
                    <a:pt x="688" y="52"/>
                  </a:lnTo>
                  <a:lnTo>
                    <a:pt x="698" y="52"/>
                  </a:lnTo>
                  <a:lnTo>
                    <a:pt x="707" y="51"/>
                  </a:lnTo>
                  <a:lnTo>
                    <a:pt x="716" y="50"/>
                  </a:lnTo>
                  <a:lnTo>
                    <a:pt x="754" y="43"/>
                  </a:lnTo>
                  <a:lnTo>
                    <a:pt x="772" y="41"/>
                  </a:lnTo>
                  <a:lnTo>
                    <a:pt x="789" y="37"/>
                  </a:lnTo>
                  <a:lnTo>
                    <a:pt x="805" y="33"/>
                  </a:lnTo>
                  <a:lnTo>
                    <a:pt x="820" y="28"/>
                  </a:lnTo>
                  <a:lnTo>
                    <a:pt x="852" y="17"/>
                  </a:lnTo>
                  <a:lnTo>
                    <a:pt x="890" y="0"/>
                  </a:lnTo>
                  <a:lnTo>
                    <a:pt x="890" y="508"/>
                  </a:lnTo>
                  <a:lnTo>
                    <a:pt x="890" y="523"/>
                  </a:lnTo>
                  <a:lnTo>
                    <a:pt x="892" y="537"/>
                  </a:lnTo>
                  <a:lnTo>
                    <a:pt x="896" y="551"/>
                  </a:lnTo>
                  <a:lnTo>
                    <a:pt x="899" y="563"/>
                  </a:lnTo>
                  <a:lnTo>
                    <a:pt x="902" y="569"/>
                  </a:lnTo>
                  <a:lnTo>
                    <a:pt x="905" y="575"/>
                  </a:lnTo>
                  <a:lnTo>
                    <a:pt x="910" y="581"/>
                  </a:lnTo>
                  <a:lnTo>
                    <a:pt x="914" y="587"/>
                  </a:lnTo>
                  <a:lnTo>
                    <a:pt x="919" y="593"/>
                  </a:lnTo>
                  <a:lnTo>
                    <a:pt x="926" y="599"/>
                  </a:lnTo>
                  <a:lnTo>
                    <a:pt x="932" y="605"/>
                  </a:lnTo>
                  <a:lnTo>
                    <a:pt x="940" y="610"/>
                  </a:lnTo>
                  <a:lnTo>
                    <a:pt x="951" y="614"/>
                  </a:lnTo>
                  <a:lnTo>
                    <a:pt x="962" y="617"/>
                  </a:lnTo>
                  <a:lnTo>
                    <a:pt x="972" y="618"/>
                  </a:lnTo>
                  <a:lnTo>
                    <a:pt x="980" y="620"/>
                  </a:lnTo>
                  <a:lnTo>
                    <a:pt x="980" y="7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25" name="Freeform 42"/>
            <p:cNvSpPr>
              <a:spLocks noEditPoints="1"/>
            </p:cNvSpPr>
            <p:nvPr/>
          </p:nvSpPr>
          <p:spPr bwMode="auto">
            <a:xfrm>
              <a:off x="2468" y="457"/>
              <a:ext cx="50" cy="48"/>
            </a:xfrm>
            <a:custGeom>
              <a:avLst/>
              <a:gdLst>
                <a:gd name="T0" fmla="*/ 0 w 730"/>
                <a:gd name="T1" fmla="*/ 0 h 735"/>
                <a:gd name="T2" fmla="*/ 0 w 730"/>
                <a:gd name="T3" fmla="*/ 0 h 735"/>
                <a:gd name="T4" fmla="*/ 0 w 730"/>
                <a:gd name="T5" fmla="*/ 0 h 735"/>
                <a:gd name="T6" fmla="*/ 0 w 730"/>
                <a:gd name="T7" fmla="*/ 0 h 735"/>
                <a:gd name="T8" fmla="*/ 0 w 730"/>
                <a:gd name="T9" fmla="*/ 0 h 735"/>
                <a:gd name="T10" fmla="*/ 0 w 730"/>
                <a:gd name="T11" fmla="*/ 0 h 735"/>
                <a:gd name="T12" fmla="*/ 0 w 730"/>
                <a:gd name="T13" fmla="*/ 0 h 735"/>
                <a:gd name="T14" fmla="*/ 0 w 730"/>
                <a:gd name="T15" fmla="*/ 0 h 735"/>
                <a:gd name="T16" fmla="*/ 0 w 730"/>
                <a:gd name="T17" fmla="*/ 0 h 735"/>
                <a:gd name="T18" fmla="*/ 0 w 730"/>
                <a:gd name="T19" fmla="*/ 0 h 735"/>
                <a:gd name="T20" fmla="*/ 0 w 730"/>
                <a:gd name="T21" fmla="*/ 0 h 735"/>
                <a:gd name="T22" fmla="*/ 0 w 730"/>
                <a:gd name="T23" fmla="*/ 0 h 735"/>
                <a:gd name="T24" fmla="*/ 0 w 730"/>
                <a:gd name="T25" fmla="*/ 0 h 735"/>
                <a:gd name="T26" fmla="*/ 0 w 730"/>
                <a:gd name="T27" fmla="*/ 0 h 735"/>
                <a:gd name="T28" fmla="*/ 0 w 730"/>
                <a:gd name="T29" fmla="*/ 0 h 735"/>
                <a:gd name="T30" fmla="*/ 0 w 730"/>
                <a:gd name="T31" fmla="*/ 0 h 735"/>
                <a:gd name="T32" fmla="*/ 0 w 730"/>
                <a:gd name="T33" fmla="*/ 0 h 735"/>
                <a:gd name="T34" fmla="*/ 0 w 730"/>
                <a:gd name="T35" fmla="*/ 0 h 735"/>
                <a:gd name="T36" fmla="*/ 0 w 730"/>
                <a:gd name="T37" fmla="*/ 0 h 735"/>
                <a:gd name="T38" fmla="*/ 0 w 730"/>
                <a:gd name="T39" fmla="*/ 0 h 735"/>
                <a:gd name="T40" fmla="*/ 0 w 730"/>
                <a:gd name="T41" fmla="*/ 0 h 735"/>
                <a:gd name="T42" fmla="*/ 0 w 730"/>
                <a:gd name="T43" fmla="*/ 0 h 735"/>
                <a:gd name="T44" fmla="*/ 0 w 730"/>
                <a:gd name="T45" fmla="*/ 0 h 735"/>
                <a:gd name="T46" fmla="*/ 0 w 730"/>
                <a:gd name="T47" fmla="*/ 0 h 735"/>
                <a:gd name="T48" fmla="*/ 0 w 730"/>
                <a:gd name="T49" fmla="*/ 0 h 735"/>
                <a:gd name="T50" fmla="*/ 0 w 730"/>
                <a:gd name="T51" fmla="*/ 0 h 735"/>
                <a:gd name="T52" fmla="*/ 0 w 730"/>
                <a:gd name="T53" fmla="*/ 0 h 735"/>
                <a:gd name="T54" fmla="*/ 0 w 730"/>
                <a:gd name="T55" fmla="*/ 0 h 735"/>
                <a:gd name="T56" fmla="*/ 0 w 730"/>
                <a:gd name="T57" fmla="*/ 0 h 735"/>
                <a:gd name="T58" fmla="*/ 0 w 730"/>
                <a:gd name="T59" fmla="*/ 0 h 735"/>
                <a:gd name="T60" fmla="*/ 0 w 730"/>
                <a:gd name="T61" fmla="*/ 0 h 735"/>
                <a:gd name="T62" fmla="*/ 0 w 730"/>
                <a:gd name="T63" fmla="*/ 0 h 735"/>
                <a:gd name="T64" fmla="*/ 0 w 730"/>
                <a:gd name="T65" fmla="*/ 0 h 735"/>
                <a:gd name="T66" fmla="*/ 0 w 730"/>
                <a:gd name="T67" fmla="*/ 0 h 735"/>
                <a:gd name="T68" fmla="*/ 0 w 730"/>
                <a:gd name="T69" fmla="*/ 0 h 735"/>
                <a:gd name="T70" fmla="*/ 0 w 730"/>
                <a:gd name="T71" fmla="*/ 0 h 735"/>
                <a:gd name="T72" fmla="*/ 0 w 730"/>
                <a:gd name="T73" fmla="*/ 0 h 735"/>
                <a:gd name="T74" fmla="*/ 0 w 730"/>
                <a:gd name="T75" fmla="*/ 0 h 735"/>
                <a:gd name="T76" fmla="*/ 0 w 730"/>
                <a:gd name="T77" fmla="*/ 0 h 735"/>
                <a:gd name="T78" fmla="*/ 0 w 730"/>
                <a:gd name="T79" fmla="*/ 0 h 735"/>
                <a:gd name="T80" fmla="*/ 0 w 730"/>
                <a:gd name="T81" fmla="*/ 0 h 735"/>
                <a:gd name="T82" fmla="*/ 0 w 730"/>
                <a:gd name="T83" fmla="*/ 0 h 735"/>
                <a:gd name="T84" fmla="*/ 0 w 730"/>
                <a:gd name="T85" fmla="*/ 0 h 735"/>
                <a:gd name="T86" fmla="*/ 0 w 730"/>
                <a:gd name="T87" fmla="*/ 0 h 735"/>
                <a:gd name="T88" fmla="*/ 0 w 730"/>
                <a:gd name="T89" fmla="*/ 0 h 735"/>
                <a:gd name="T90" fmla="*/ 0 w 730"/>
                <a:gd name="T91" fmla="*/ 0 h 735"/>
                <a:gd name="T92" fmla="*/ 0 w 730"/>
                <a:gd name="T93" fmla="*/ 0 h 735"/>
                <a:gd name="T94" fmla="*/ 0 w 730"/>
                <a:gd name="T95" fmla="*/ 0 h 735"/>
                <a:gd name="T96" fmla="*/ 0 w 730"/>
                <a:gd name="T97" fmla="*/ 0 h 735"/>
                <a:gd name="T98" fmla="*/ 0 w 730"/>
                <a:gd name="T99" fmla="*/ 0 h 735"/>
                <a:gd name="T100" fmla="*/ 0 w 730"/>
                <a:gd name="T101" fmla="*/ 0 h 735"/>
                <a:gd name="T102" fmla="*/ 0 w 730"/>
                <a:gd name="T103" fmla="*/ 0 h 735"/>
                <a:gd name="T104" fmla="*/ 0 w 730"/>
                <a:gd name="T105" fmla="*/ 0 h 735"/>
                <a:gd name="T106" fmla="*/ 0 w 730"/>
                <a:gd name="T107" fmla="*/ 0 h 735"/>
                <a:gd name="T108" fmla="*/ 0 w 730"/>
                <a:gd name="T109" fmla="*/ 0 h 735"/>
                <a:gd name="T110" fmla="*/ 0 w 730"/>
                <a:gd name="T111" fmla="*/ 0 h 735"/>
                <a:gd name="T112" fmla="*/ 0 w 730"/>
                <a:gd name="T113" fmla="*/ 0 h 735"/>
                <a:gd name="T114" fmla="*/ 0 w 730"/>
                <a:gd name="T115" fmla="*/ 0 h 735"/>
                <a:gd name="T116" fmla="*/ 0 w 730"/>
                <a:gd name="T117" fmla="*/ 0 h 73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30"/>
                <a:gd name="T178" fmla="*/ 0 h 735"/>
                <a:gd name="T179" fmla="*/ 730 w 730"/>
                <a:gd name="T180" fmla="*/ 735 h 73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30" h="735">
                  <a:moveTo>
                    <a:pt x="730" y="735"/>
                  </a:moveTo>
                  <a:lnTo>
                    <a:pt x="720" y="734"/>
                  </a:lnTo>
                  <a:lnTo>
                    <a:pt x="711" y="733"/>
                  </a:lnTo>
                  <a:lnTo>
                    <a:pt x="703" y="731"/>
                  </a:lnTo>
                  <a:lnTo>
                    <a:pt x="694" y="728"/>
                  </a:lnTo>
                  <a:lnTo>
                    <a:pt x="686" y="725"/>
                  </a:lnTo>
                  <a:lnTo>
                    <a:pt x="678" y="719"/>
                  </a:lnTo>
                  <a:lnTo>
                    <a:pt x="671" y="714"/>
                  </a:lnTo>
                  <a:lnTo>
                    <a:pt x="663" y="707"/>
                  </a:lnTo>
                  <a:lnTo>
                    <a:pt x="657" y="701"/>
                  </a:lnTo>
                  <a:lnTo>
                    <a:pt x="652" y="694"/>
                  </a:lnTo>
                  <a:lnTo>
                    <a:pt x="649" y="688"/>
                  </a:lnTo>
                  <a:lnTo>
                    <a:pt x="646" y="681"/>
                  </a:lnTo>
                  <a:lnTo>
                    <a:pt x="646" y="735"/>
                  </a:lnTo>
                  <a:lnTo>
                    <a:pt x="90" y="735"/>
                  </a:lnTo>
                  <a:lnTo>
                    <a:pt x="90" y="677"/>
                  </a:lnTo>
                  <a:lnTo>
                    <a:pt x="87" y="685"/>
                  </a:lnTo>
                  <a:lnTo>
                    <a:pt x="83" y="692"/>
                  </a:lnTo>
                  <a:lnTo>
                    <a:pt x="79" y="699"/>
                  </a:lnTo>
                  <a:lnTo>
                    <a:pt x="74" y="704"/>
                  </a:lnTo>
                  <a:lnTo>
                    <a:pt x="66" y="712"/>
                  </a:lnTo>
                  <a:lnTo>
                    <a:pt x="59" y="718"/>
                  </a:lnTo>
                  <a:lnTo>
                    <a:pt x="51" y="724"/>
                  </a:lnTo>
                  <a:lnTo>
                    <a:pt x="41" y="728"/>
                  </a:lnTo>
                  <a:lnTo>
                    <a:pt x="32" y="731"/>
                  </a:lnTo>
                  <a:lnTo>
                    <a:pt x="22" y="733"/>
                  </a:lnTo>
                  <a:lnTo>
                    <a:pt x="11" y="734"/>
                  </a:lnTo>
                  <a:lnTo>
                    <a:pt x="0" y="735"/>
                  </a:lnTo>
                  <a:lnTo>
                    <a:pt x="0" y="619"/>
                  </a:lnTo>
                  <a:lnTo>
                    <a:pt x="18" y="619"/>
                  </a:lnTo>
                  <a:lnTo>
                    <a:pt x="28" y="617"/>
                  </a:lnTo>
                  <a:lnTo>
                    <a:pt x="36" y="614"/>
                  </a:lnTo>
                  <a:lnTo>
                    <a:pt x="44" y="610"/>
                  </a:lnTo>
                  <a:lnTo>
                    <a:pt x="50" y="605"/>
                  </a:lnTo>
                  <a:lnTo>
                    <a:pt x="57" y="600"/>
                  </a:lnTo>
                  <a:lnTo>
                    <a:pt x="62" y="595"/>
                  </a:lnTo>
                  <a:lnTo>
                    <a:pt x="67" y="588"/>
                  </a:lnTo>
                  <a:lnTo>
                    <a:pt x="72" y="581"/>
                  </a:lnTo>
                  <a:lnTo>
                    <a:pt x="76" y="573"/>
                  </a:lnTo>
                  <a:lnTo>
                    <a:pt x="79" y="564"/>
                  </a:lnTo>
                  <a:lnTo>
                    <a:pt x="83" y="547"/>
                  </a:lnTo>
                  <a:lnTo>
                    <a:pt x="87" y="531"/>
                  </a:lnTo>
                  <a:lnTo>
                    <a:pt x="89" y="517"/>
                  </a:lnTo>
                  <a:lnTo>
                    <a:pt x="90" y="504"/>
                  </a:lnTo>
                  <a:lnTo>
                    <a:pt x="90" y="325"/>
                  </a:lnTo>
                  <a:lnTo>
                    <a:pt x="90" y="287"/>
                  </a:lnTo>
                  <a:lnTo>
                    <a:pt x="92" y="266"/>
                  </a:lnTo>
                  <a:lnTo>
                    <a:pt x="96" y="239"/>
                  </a:lnTo>
                  <a:lnTo>
                    <a:pt x="104" y="214"/>
                  </a:lnTo>
                  <a:lnTo>
                    <a:pt x="108" y="202"/>
                  </a:lnTo>
                  <a:lnTo>
                    <a:pt x="113" y="191"/>
                  </a:lnTo>
                  <a:lnTo>
                    <a:pt x="120" y="181"/>
                  </a:lnTo>
                  <a:lnTo>
                    <a:pt x="127" y="169"/>
                  </a:lnTo>
                  <a:lnTo>
                    <a:pt x="136" y="157"/>
                  </a:lnTo>
                  <a:lnTo>
                    <a:pt x="146" y="145"/>
                  </a:lnTo>
                  <a:lnTo>
                    <a:pt x="157" y="133"/>
                  </a:lnTo>
                  <a:lnTo>
                    <a:pt x="169" y="122"/>
                  </a:lnTo>
                  <a:lnTo>
                    <a:pt x="179" y="114"/>
                  </a:lnTo>
                  <a:lnTo>
                    <a:pt x="190" y="107"/>
                  </a:lnTo>
                  <a:lnTo>
                    <a:pt x="200" y="99"/>
                  </a:lnTo>
                  <a:lnTo>
                    <a:pt x="211" y="93"/>
                  </a:lnTo>
                  <a:lnTo>
                    <a:pt x="223" y="86"/>
                  </a:lnTo>
                  <a:lnTo>
                    <a:pt x="235" y="81"/>
                  </a:lnTo>
                  <a:lnTo>
                    <a:pt x="248" y="76"/>
                  </a:lnTo>
                  <a:lnTo>
                    <a:pt x="261" y="71"/>
                  </a:lnTo>
                  <a:lnTo>
                    <a:pt x="273" y="68"/>
                  </a:lnTo>
                  <a:lnTo>
                    <a:pt x="287" y="65"/>
                  </a:lnTo>
                  <a:lnTo>
                    <a:pt x="301" y="61"/>
                  </a:lnTo>
                  <a:lnTo>
                    <a:pt x="316" y="59"/>
                  </a:lnTo>
                  <a:lnTo>
                    <a:pt x="331" y="57"/>
                  </a:lnTo>
                  <a:lnTo>
                    <a:pt x="346" y="56"/>
                  </a:lnTo>
                  <a:lnTo>
                    <a:pt x="363" y="55"/>
                  </a:lnTo>
                  <a:lnTo>
                    <a:pt x="380" y="55"/>
                  </a:lnTo>
                  <a:lnTo>
                    <a:pt x="444" y="53"/>
                  </a:lnTo>
                  <a:lnTo>
                    <a:pt x="454" y="53"/>
                  </a:lnTo>
                  <a:lnTo>
                    <a:pt x="461" y="52"/>
                  </a:lnTo>
                  <a:lnTo>
                    <a:pt x="472" y="51"/>
                  </a:lnTo>
                  <a:lnTo>
                    <a:pt x="510" y="44"/>
                  </a:lnTo>
                  <a:lnTo>
                    <a:pt x="518" y="44"/>
                  </a:lnTo>
                  <a:lnTo>
                    <a:pt x="524" y="42"/>
                  </a:lnTo>
                  <a:lnTo>
                    <a:pt x="536" y="40"/>
                  </a:lnTo>
                  <a:lnTo>
                    <a:pt x="553" y="36"/>
                  </a:lnTo>
                  <a:lnTo>
                    <a:pt x="571" y="29"/>
                  </a:lnTo>
                  <a:lnTo>
                    <a:pt x="588" y="24"/>
                  </a:lnTo>
                  <a:lnTo>
                    <a:pt x="606" y="17"/>
                  </a:lnTo>
                  <a:lnTo>
                    <a:pt x="626" y="9"/>
                  </a:lnTo>
                  <a:lnTo>
                    <a:pt x="646" y="0"/>
                  </a:lnTo>
                  <a:lnTo>
                    <a:pt x="646" y="491"/>
                  </a:lnTo>
                  <a:lnTo>
                    <a:pt x="646" y="507"/>
                  </a:lnTo>
                  <a:lnTo>
                    <a:pt x="647" y="523"/>
                  </a:lnTo>
                  <a:lnTo>
                    <a:pt x="649" y="535"/>
                  </a:lnTo>
                  <a:lnTo>
                    <a:pt x="651" y="548"/>
                  </a:lnTo>
                  <a:lnTo>
                    <a:pt x="655" y="560"/>
                  </a:lnTo>
                  <a:lnTo>
                    <a:pt x="660" y="572"/>
                  </a:lnTo>
                  <a:lnTo>
                    <a:pt x="667" y="584"/>
                  </a:lnTo>
                  <a:lnTo>
                    <a:pt x="677" y="597"/>
                  </a:lnTo>
                  <a:lnTo>
                    <a:pt x="684" y="602"/>
                  </a:lnTo>
                  <a:lnTo>
                    <a:pt x="689" y="606"/>
                  </a:lnTo>
                  <a:lnTo>
                    <a:pt x="695" y="611"/>
                  </a:lnTo>
                  <a:lnTo>
                    <a:pt x="702" y="614"/>
                  </a:lnTo>
                  <a:lnTo>
                    <a:pt x="708" y="616"/>
                  </a:lnTo>
                  <a:lnTo>
                    <a:pt x="715" y="618"/>
                  </a:lnTo>
                  <a:lnTo>
                    <a:pt x="722" y="619"/>
                  </a:lnTo>
                  <a:lnTo>
                    <a:pt x="730" y="619"/>
                  </a:lnTo>
                  <a:lnTo>
                    <a:pt x="730" y="735"/>
                  </a:lnTo>
                  <a:close/>
                  <a:moveTo>
                    <a:pt x="423" y="614"/>
                  </a:moveTo>
                  <a:lnTo>
                    <a:pt x="423" y="164"/>
                  </a:lnTo>
                  <a:lnTo>
                    <a:pt x="405" y="164"/>
                  </a:lnTo>
                  <a:lnTo>
                    <a:pt x="388" y="166"/>
                  </a:lnTo>
                  <a:lnTo>
                    <a:pt x="373" y="169"/>
                  </a:lnTo>
                  <a:lnTo>
                    <a:pt x="360" y="174"/>
                  </a:lnTo>
                  <a:lnTo>
                    <a:pt x="349" y="180"/>
                  </a:lnTo>
                  <a:lnTo>
                    <a:pt x="338" y="187"/>
                  </a:lnTo>
                  <a:lnTo>
                    <a:pt x="329" y="197"/>
                  </a:lnTo>
                  <a:lnTo>
                    <a:pt x="323" y="206"/>
                  </a:lnTo>
                  <a:lnTo>
                    <a:pt x="309" y="254"/>
                  </a:lnTo>
                  <a:lnTo>
                    <a:pt x="309" y="614"/>
                  </a:lnTo>
                  <a:lnTo>
                    <a:pt x="423" y="6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26" name="Freeform 43"/>
            <p:cNvSpPr>
              <a:spLocks noEditPoints="1"/>
            </p:cNvSpPr>
            <p:nvPr/>
          </p:nvSpPr>
          <p:spPr bwMode="auto">
            <a:xfrm>
              <a:off x="2517" y="461"/>
              <a:ext cx="28" cy="55"/>
            </a:xfrm>
            <a:custGeom>
              <a:avLst/>
              <a:gdLst>
                <a:gd name="T0" fmla="*/ 0 w 407"/>
                <a:gd name="T1" fmla="*/ 0 h 847"/>
                <a:gd name="T2" fmla="*/ 0 w 407"/>
                <a:gd name="T3" fmla="*/ 0 h 847"/>
                <a:gd name="T4" fmla="*/ 0 w 407"/>
                <a:gd name="T5" fmla="*/ 0 h 847"/>
                <a:gd name="T6" fmla="*/ 0 w 407"/>
                <a:gd name="T7" fmla="*/ 0 h 847"/>
                <a:gd name="T8" fmla="*/ 0 w 407"/>
                <a:gd name="T9" fmla="*/ 0 h 847"/>
                <a:gd name="T10" fmla="*/ 0 w 407"/>
                <a:gd name="T11" fmla="*/ 0 h 847"/>
                <a:gd name="T12" fmla="*/ 0 w 407"/>
                <a:gd name="T13" fmla="*/ 0 h 847"/>
                <a:gd name="T14" fmla="*/ 0 w 407"/>
                <a:gd name="T15" fmla="*/ 0 h 847"/>
                <a:gd name="T16" fmla="*/ 0 w 407"/>
                <a:gd name="T17" fmla="*/ 0 h 847"/>
                <a:gd name="T18" fmla="*/ 0 w 407"/>
                <a:gd name="T19" fmla="*/ 0 h 847"/>
                <a:gd name="T20" fmla="*/ 0 w 407"/>
                <a:gd name="T21" fmla="*/ 0 h 847"/>
                <a:gd name="T22" fmla="*/ 0 w 407"/>
                <a:gd name="T23" fmla="*/ 0 h 847"/>
                <a:gd name="T24" fmla="*/ 0 w 407"/>
                <a:gd name="T25" fmla="*/ 0 h 847"/>
                <a:gd name="T26" fmla="*/ 0 w 407"/>
                <a:gd name="T27" fmla="*/ 0 h 847"/>
                <a:gd name="T28" fmla="*/ 0 w 407"/>
                <a:gd name="T29" fmla="*/ 0 h 847"/>
                <a:gd name="T30" fmla="*/ 0 w 407"/>
                <a:gd name="T31" fmla="*/ 0 h 847"/>
                <a:gd name="T32" fmla="*/ 0 w 407"/>
                <a:gd name="T33" fmla="*/ 0 h 847"/>
                <a:gd name="T34" fmla="*/ 0 w 407"/>
                <a:gd name="T35" fmla="*/ 0 h 847"/>
                <a:gd name="T36" fmla="*/ 0 w 407"/>
                <a:gd name="T37" fmla="*/ 0 h 847"/>
                <a:gd name="T38" fmla="*/ 0 w 407"/>
                <a:gd name="T39" fmla="*/ 0 h 847"/>
                <a:gd name="T40" fmla="*/ 0 w 407"/>
                <a:gd name="T41" fmla="*/ 0 h 847"/>
                <a:gd name="T42" fmla="*/ 0 w 407"/>
                <a:gd name="T43" fmla="*/ 0 h 847"/>
                <a:gd name="T44" fmla="*/ 0 w 407"/>
                <a:gd name="T45" fmla="*/ 0 h 847"/>
                <a:gd name="T46" fmla="*/ 0 w 407"/>
                <a:gd name="T47" fmla="*/ 0 h 847"/>
                <a:gd name="T48" fmla="*/ 0 w 407"/>
                <a:gd name="T49" fmla="*/ 0 h 847"/>
                <a:gd name="T50" fmla="*/ 0 w 407"/>
                <a:gd name="T51" fmla="*/ 0 h 847"/>
                <a:gd name="T52" fmla="*/ 0 w 407"/>
                <a:gd name="T53" fmla="*/ 0 h 847"/>
                <a:gd name="T54" fmla="*/ 0 w 407"/>
                <a:gd name="T55" fmla="*/ 0 h 847"/>
                <a:gd name="T56" fmla="*/ 0 w 407"/>
                <a:gd name="T57" fmla="*/ 0 h 847"/>
                <a:gd name="T58" fmla="*/ 0 w 407"/>
                <a:gd name="T59" fmla="*/ 0 h 847"/>
                <a:gd name="T60" fmla="*/ 0 w 407"/>
                <a:gd name="T61" fmla="*/ 0 h 847"/>
                <a:gd name="T62" fmla="*/ 0 w 407"/>
                <a:gd name="T63" fmla="*/ 0 h 847"/>
                <a:gd name="T64" fmla="*/ 0 w 407"/>
                <a:gd name="T65" fmla="*/ 0 h 847"/>
                <a:gd name="T66" fmla="*/ 0 w 407"/>
                <a:gd name="T67" fmla="*/ 0 h 847"/>
                <a:gd name="T68" fmla="*/ 0 w 407"/>
                <a:gd name="T69" fmla="*/ 0 h 847"/>
                <a:gd name="T70" fmla="*/ 0 w 407"/>
                <a:gd name="T71" fmla="*/ 0 h 847"/>
                <a:gd name="T72" fmla="*/ 0 w 407"/>
                <a:gd name="T73" fmla="*/ 0 h 847"/>
                <a:gd name="T74" fmla="*/ 0 w 407"/>
                <a:gd name="T75" fmla="*/ 0 h 847"/>
                <a:gd name="T76" fmla="*/ 0 w 407"/>
                <a:gd name="T77" fmla="*/ 0 h 847"/>
                <a:gd name="T78" fmla="*/ 0 w 407"/>
                <a:gd name="T79" fmla="*/ 0 h 847"/>
                <a:gd name="T80" fmla="*/ 0 w 407"/>
                <a:gd name="T81" fmla="*/ 0 h 847"/>
                <a:gd name="T82" fmla="*/ 0 w 407"/>
                <a:gd name="T83" fmla="*/ 0 h 847"/>
                <a:gd name="T84" fmla="*/ 0 w 407"/>
                <a:gd name="T85" fmla="*/ 0 h 847"/>
                <a:gd name="T86" fmla="*/ 0 w 407"/>
                <a:gd name="T87" fmla="*/ 0 h 847"/>
                <a:gd name="T88" fmla="*/ 0 w 407"/>
                <a:gd name="T89" fmla="*/ 0 h 847"/>
                <a:gd name="T90" fmla="*/ 0 w 407"/>
                <a:gd name="T91" fmla="*/ 0 h 847"/>
                <a:gd name="T92" fmla="*/ 0 w 407"/>
                <a:gd name="T93" fmla="*/ 0 h 84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7"/>
                <a:gd name="T142" fmla="*/ 0 h 847"/>
                <a:gd name="T143" fmla="*/ 407 w 407"/>
                <a:gd name="T144" fmla="*/ 847 h 84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7" h="847">
                  <a:moveTo>
                    <a:pt x="407" y="678"/>
                  </a:moveTo>
                  <a:lnTo>
                    <a:pt x="397" y="677"/>
                  </a:lnTo>
                  <a:lnTo>
                    <a:pt x="387" y="676"/>
                  </a:lnTo>
                  <a:lnTo>
                    <a:pt x="378" y="674"/>
                  </a:lnTo>
                  <a:lnTo>
                    <a:pt x="369" y="671"/>
                  </a:lnTo>
                  <a:lnTo>
                    <a:pt x="359" y="668"/>
                  </a:lnTo>
                  <a:lnTo>
                    <a:pt x="351" y="663"/>
                  </a:lnTo>
                  <a:lnTo>
                    <a:pt x="342" y="657"/>
                  </a:lnTo>
                  <a:lnTo>
                    <a:pt x="334" y="651"/>
                  </a:lnTo>
                  <a:lnTo>
                    <a:pt x="325" y="639"/>
                  </a:lnTo>
                  <a:lnTo>
                    <a:pt x="316" y="620"/>
                  </a:lnTo>
                  <a:lnTo>
                    <a:pt x="316" y="678"/>
                  </a:lnTo>
                  <a:lnTo>
                    <a:pt x="6" y="678"/>
                  </a:lnTo>
                  <a:lnTo>
                    <a:pt x="6" y="562"/>
                  </a:lnTo>
                  <a:lnTo>
                    <a:pt x="96" y="562"/>
                  </a:lnTo>
                  <a:lnTo>
                    <a:pt x="96" y="0"/>
                  </a:lnTo>
                  <a:lnTo>
                    <a:pt x="316" y="0"/>
                  </a:lnTo>
                  <a:lnTo>
                    <a:pt x="316" y="411"/>
                  </a:lnTo>
                  <a:lnTo>
                    <a:pt x="319" y="448"/>
                  </a:lnTo>
                  <a:lnTo>
                    <a:pt x="325" y="486"/>
                  </a:lnTo>
                  <a:lnTo>
                    <a:pt x="327" y="495"/>
                  </a:lnTo>
                  <a:lnTo>
                    <a:pt x="330" y="503"/>
                  </a:lnTo>
                  <a:lnTo>
                    <a:pt x="334" y="511"/>
                  </a:lnTo>
                  <a:lnTo>
                    <a:pt x="338" y="517"/>
                  </a:lnTo>
                  <a:lnTo>
                    <a:pt x="342" y="525"/>
                  </a:lnTo>
                  <a:lnTo>
                    <a:pt x="348" y="531"/>
                  </a:lnTo>
                  <a:lnTo>
                    <a:pt x="353" y="538"/>
                  </a:lnTo>
                  <a:lnTo>
                    <a:pt x="359" y="543"/>
                  </a:lnTo>
                  <a:lnTo>
                    <a:pt x="365" y="547"/>
                  </a:lnTo>
                  <a:lnTo>
                    <a:pt x="370" y="552"/>
                  </a:lnTo>
                  <a:lnTo>
                    <a:pt x="375" y="555"/>
                  </a:lnTo>
                  <a:lnTo>
                    <a:pt x="382" y="558"/>
                  </a:lnTo>
                  <a:lnTo>
                    <a:pt x="387" y="560"/>
                  </a:lnTo>
                  <a:lnTo>
                    <a:pt x="394" y="561"/>
                  </a:lnTo>
                  <a:lnTo>
                    <a:pt x="400" y="562"/>
                  </a:lnTo>
                  <a:lnTo>
                    <a:pt x="407" y="562"/>
                  </a:lnTo>
                  <a:lnTo>
                    <a:pt x="407" y="678"/>
                  </a:lnTo>
                  <a:close/>
                  <a:moveTo>
                    <a:pt x="359" y="847"/>
                  </a:moveTo>
                  <a:lnTo>
                    <a:pt x="210" y="847"/>
                  </a:lnTo>
                  <a:lnTo>
                    <a:pt x="210" y="732"/>
                  </a:lnTo>
                  <a:lnTo>
                    <a:pt x="359" y="732"/>
                  </a:lnTo>
                  <a:lnTo>
                    <a:pt x="359" y="847"/>
                  </a:lnTo>
                  <a:close/>
                  <a:moveTo>
                    <a:pt x="150" y="847"/>
                  </a:moveTo>
                  <a:lnTo>
                    <a:pt x="0" y="847"/>
                  </a:lnTo>
                  <a:lnTo>
                    <a:pt x="0" y="732"/>
                  </a:lnTo>
                  <a:lnTo>
                    <a:pt x="150" y="732"/>
                  </a:lnTo>
                  <a:lnTo>
                    <a:pt x="150" y="8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27" name="Freeform 44"/>
            <p:cNvSpPr>
              <a:spLocks/>
            </p:cNvSpPr>
            <p:nvPr/>
          </p:nvSpPr>
          <p:spPr bwMode="auto">
            <a:xfrm>
              <a:off x="2544" y="438"/>
              <a:ext cx="27" cy="67"/>
            </a:xfrm>
            <a:custGeom>
              <a:avLst/>
              <a:gdLst>
                <a:gd name="T0" fmla="*/ 0 w 396"/>
                <a:gd name="T1" fmla="*/ 0 h 1016"/>
                <a:gd name="T2" fmla="*/ 0 w 396"/>
                <a:gd name="T3" fmla="*/ 0 h 1016"/>
                <a:gd name="T4" fmla="*/ 0 w 396"/>
                <a:gd name="T5" fmla="*/ 0 h 1016"/>
                <a:gd name="T6" fmla="*/ 0 w 396"/>
                <a:gd name="T7" fmla="*/ 0 h 1016"/>
                <a:gd name="T8" fmla="*/ 0 w 396"/>
                <a:gd name="T9" fmla="*/ 0 h 1016"/>
                <a:gd name="T10" fmla="*/ 0 w 396"/>
                <a:gd name="T11" fmla="*/ 0 h 1016"/>
                <a:gd name="T12" fmla="*/ 0 w 396"/>
                <a:gd name="T13" fmla="*/ 0 h 1016"/>
                <a:gd name="T14" fmla="*/ 0 w 396"/>
                <a:gd name="T15" fmla="*/ 0 h 1016"/>
                <a:gd name="T16" fmla="*/ 0 w 396"/>
                <a:gd name="T17" fmla="*/ 0 h 1016"/>
                <a:gd name="T18" fmla="*/ 0 w 396"/>
                <a:gd name="T19" fmla="*/ 0 h 1016"/>
                <a:gd name="T20" fmla="*/ 0 w 396"/>
                <a:gd name="T21" fmla="*/ 0 h 1016"/>
                <a:gd name="T22" fmla="*/ 0 w 396"/>
                <a:gd name="T23" fmla="*/ 0 h 1016"/>
                <a:gd name="T24" fmla="*/ 0 w 396"/>
                <a:gd name="T25" fmla="*/ 0 h 1016"/>
                <a:gd name="T26" fmla="*/ 0 w 396"/>
                <a:gd name="T27" fmla="*/ 0 h 1016"/>
                <a:gd name="T28" fmla="*/ 0 w 396"/>
                <a:gd name="T29" fmla="*/ 0 h 1016"/>
                <a:gd name="T30" fmla="*/ 0 w 396"/>
                <a:gd name="T31" fmla="*/ 0 h 1016"/>
                <a:gd name="T32" fmla="*/ 0 w 396"/>
                <a:gd name="T33" fmla="*/ 0 h 1016"/>
                <a:gd name="T34" fmla="*/ 0 w 396"/>
                <a:gd name="T35" fmla="*/ 0 h 1016"/>
                <a:gd name="T36" fmla="*/ 0 w 396"/>
                <a:gd name="T37" fmla="*/ 0 h 1016"/>
                <a:gd name="T38" fmla="*/ 0 w 396"/>
                <a:gd name="T39" fmla="*/ 0 h 1016"/>
                <a:gd name="T40" fmla="*/ 0 w 396"/>
                <a:gd name="T41" fmla="*/ 0 h 1016"/>
                <a:gd name="T42" fmla="*/ 0 w 396"/>
                <a:gd name="T43" fmla="*/ 0 h 1016"/>
                <a:gd name="T44" fmla="*/ 0 w 396"/>
                <a:gd name="T45" fmla="*/ 0 h 1016"/>
                <a:gd name="T46" fmla="*/ 0 w 396"/>
                <a:gd name="T47" fmla="*/ 0 h 1016"/>
                <a:gd name="T48" fmla="*/ 0 w 396"/>
                <a:gd name="T49" fmla="*/ 0 h 1016"/>
                <a:gd name="T50" fmla="*/ 0 w 396"/>
                <a:gd name="T51" fmla="*/ 0 h 1016"/>
                <a:gd name="T52" fmla="*/ 0 w 396"/>
                <a:gd name="T53" fmla="*/ 0 h 1016"/>
                <a:gd name="T54" fmla="*/ 0 w 396"/>
                <a:gd name="T55" fmla="*/ 0 h 1016"/>
                <a:gd name="T56" fmla="*/ 0 w 396"/>
                <a:gd name="T57" fmla="*/ 0 h 1016"/>
                <a:gd name="T58" fmla="*/ 0 w 396"/>
                <a:gd name="T59" fmla="*/ 0 h 1016"/>
                <a:gd name="T60" fmla="*/ 0 w 396"/>
                <a:gd name="T61" fmla="*/ 0 h 1016"/>
                <a:gd name="T62" fmla="*/ 0 w 396"/>
                <a:gd name="T63" fmla="*/ 0 h 1016"/>
                <a:gd name="T64" fmla="*/ 0 w 396"/>
                <a:gd name="T65" fmla="*/ 0 h 1016"/>
                <a:gd name="T66" fmla="*/ 0 w 396"/>
                <a:gd name="T67" fmla="*/ 0 h 1016"/>
                <a:gd name="T68" fmla="*/ 0 w 396"/>
                <a:gd name="T69" fmla="*/ 0 h 1016"/>
                <a:gd name="T70" fmla="*/ 0 w 396"/>
                <a:gd name="T71" fmla="*/ 0 h 1016"/>
                <a:gd name="T72" fmla="*/ 0 w 396"/>
                <a:gd name="T73" fmla="*/ 0 h 1016"/>
                <a:gd name="T74" fmla="*/ 0 w 396"/>
                <a:gd name="T75" fmla="*/ 0 h 1016"/>
                <a:gd name="T76" fmla="*/ 0 w 396"/>
                <a:gd name="T77" fmla="*/ 0 h 101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96"/>
                <a:gd name="T118" fmla="*/ 0 h 1016"/>
                <a:gd name="T119" fmla="*/ 396 w 396"/>
                <a:gd name="T120" fmla="*/ 1016 h 101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96" h="1016">
                  <a:moveTo>
                    <a:pt x="396" y="1016"/>
                  </a:moveTo>
                  <a:lnTo>
                    <a:pt x="385" y="1015"/>
                  </a:lnTo>
                  <a:lnTo>
                    <a:pt x="376" y="1014"/>
                  </a:lnTo>
                  <a:lnTo>
                    <a:pt x="366" y="1012"/>
                  </a:lnTo>
                  <a:lnTo>
                    <a:pt x="356" y="1009"/>
                  </a:lnTo>
                  <a:lnTo>
                    <a:pt x="348" y="1005"/>
                  </a:lnTo>
                  <a:lnTo>
                    <a:pt x="339" y="999"/>
                  </a:lnTo>
                  <a:lnTo>
                    <a:pt x="331" y="993"/>
                  </a:lnTo>
                  <a:lnTo>
                    <a:pt x="323" y="985"/>
                  </a:lnTo>
                  <a:lnTo>
                    <a:pt x="316" y="975"/>
                  </a:lnTo>
                  <a:lnTo>
                    <a:pt x="307" y="958"/>
                  </a:lnTo>
                  <a:lnTo>
                    <a:pt x="307" y="1016"/>
                  </a:lnTo>
                  <a:lnTo>
                    <a:pt x="0" y="1016"/>
                  </a:lnTo>
                  <a:lnTo>
                    <a:pt x="0" y="900"/>
                  </a:lnTo>
                  <a:lnTo>
                    <a:pt x="86" y="900"/>
                  </a:lnTo>
                  <a:lnTo>
                    <a:pt x="86" y="0"/>
                  </a:lnTo>
                  <a:lnTo>
                    <a:pt x="307" y="0"/>
                  </a:lnTo>
                  <a:lnTo>
                    <a:pt x="307" y="755"/>
                  </a:lnTo>
                  <a:lnTo>
                    <a:pt x="307" y="765"/>
                  </a:lnTo>
                  <a:lnTo>
                    <a:pt x="307" y="774"/>
                  </a:lnTo>
                  <a:lnTo>
                    <a:pt x="307" y="783"/>
                  </a:lnTo>
                  <a:lnTo>
                    <a:pt x="308" y="792"/>
                  </a:lnTo>
                  <a:lnTo>
                    <a:pt x="309" y="800"/>
                  </a:lnTo>
                  <a:lnTo>
                    <a:pt x="311" y="810"/>
                  </a:lnTo>
                  <a:lnTo>
                    <a:pt x="314" y="823"/>
                  </a:lnTo>
                  <a:lnTo>
                    <a:pt x="317" y="837"/>
                  </a:lnTo>
                  <a:lnTo>
                    <a:pt x="319" y="844"/>
                  </a:lnTo>
                  <a:lnTo>
                    <a:pt x="322" y="851"/>
                  </a:lnTo>
                  <a:lnTo>
                    <a:pt x="326" y="858"/>
                  </a:lnTo>
                  <a:lnTo>
                    <a:pt x="333" y="866"/>
                  </a:lnTo>
                  <a:lnTo>
                    <a:pt x="339" y="873"/>
                  </a:lnTo>
                  <a:lnTo>
                    <a:pt x="347" y="880"/>
                  </a:lnTo>
                  <a:lnTo>
                    <a:pt x="356" y="887"/>
                  </a:lnTo>
                  <a:lnTo>
                    <a:pt x="366" y="895"/>
                  </a:lnTo>
                  <a:lnTo>
                    <a:pt x="373" y="897"/>
                  </a:lnTo>
                  <a:lnTo>
                    <a:pt x="380" y="899"/>
                  </a:lnTo>
                  <a:lnTo>
                    <a:pt x="388" y="900"/>
                  </a:lnTo>
                  <a:lnTo>
                    <a:pt x="396" y="900"/>
                  </a:lnTo>
                  <a:lnTo>
                    <a:pt x="396" y="10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28" name="Freeform 45"/>
            <p:cNvSpPr>
              <a:spLocks noEditPoints="1"/>
            </p:cNvSpPr>
            <p:nvPr/>
          </p:nvSpPr>
          <p:spPr bwMode="auto">
            <a:xfrm>
              <a:off x="2571" y="438"/>
              <a:ext cx="45" cy="67"/>
            </a:xfrm>
            <a:custGeom>
              <a:avLst/>
              <a:gdLst>
                <a:gd name="T0" fmla="*/ 0 w 647"/>
                <a:gd name="T1" fmla="*/ 0 h 1016"/>
                <a:gd name="T2" fmla="*/ 0 w 647"/>
                <a:gd name="T3" fmla="*/ 0 h 1016"/>
                <a:gd name="T4" fmla="*/ 0 w 647"/>
                <a:gd name="T5" fmla="*/ 0 h 1016"/>
                <a:gd name="T6" fmla="*/ 0 w 647"/>
                <a:gd name="T7" fmla="*/ 0 h 1016"/>
                <a:gd name="T8" fmla="*/ 0 w 647"/>
                <a:gd name="T9" fmla="*/ 0 h 1016"/>
                <a:gd name="T10" fmla="*/ 0 w 647"/>
                <a:gd name="T11" fmla="*/ 0 h 1016"/>
                <a:gd name="T12" fmla="*/ 0 w 647"/>
                <a:gd name="T13" fmla="*/ 0 h 1016"/>
                <a:gd name="T14" fmla="*/ 0 w 647"/>
                <a:gd name="T15" fmla="*/ 0 h 1016"/>
                <a:gd name="T16" fmla="*/ 0 w 647"/>
                <a:gd name="T17" fmla="*/ 0 h 1016"/>
                <a:gd name="T18" fmla="*/ 0 w 647"/>
                <a:gd name="T19" fmla="*/ 0 h 1016"/>
                <a:gd name="T20" fmla="*/ 0 w 647"/>
                <a:gd name="T21" fmla="*/ 0 h 1016"/>
                <a:gd name="T22" fmla="*/ 0 w 647"/>
                <a:gd name="T23" fmla="*/ 0 h 1016"/>
                <a:gd name="T24" fmla="*/ 0 w 647"/>
                <a:gd name="T25" fmla="*/ 0 h 1016"/>
                <a:gd name="T26" fmla="*/ 0 w 647"/>
                <a:gd name="T27" fmla="*/ 0 h 1016"/>
                <a:gd name="T28" fmla="*/ 0 w 647"/>
                <a:gd name="T29" fmla="*/ 0 h 1016"/>
                <a:gd name="T30" fmla="*/ 0 w 647"/>
                <a:gd name="T31" fmla="*/ 0 h 1016"/>
                <a:gd name="T32" fmla="*/ 0 w 647"/>
                <a:gd name="T33" fmla="*/ 0 h 1016"/>
                <a:gd name="T34" fmla="*/ 0 w 647"/>
                <a:gd name="T35" fmla="*/ 0 h 1016"/>
                <a:gd name="T36" fmla="*/ 0 w 647"/>
                <a:gd name="T37" fmla="*/ 0 h 1016"/>
                <a:gd name="T38" fmla="*/ 0 w 647"/>
                <a:gd name="T39" fmla="*/ 0 h 1016"/>
                <a:gd name="T40" fmla="*/ 0 w 647"/>
                <a:gd name="T41" fmla="*/ 0 h 1016"/>
                <a:gd name="T42" fmla="*/ 0 w 647"/>
                <a:gd name="T43" fmla="*/ 0 h 1016"/>
                <a:gd name="T44" fmla="*/ 0 w 647"/>
                <a:gd name="T45" fmla="*/ 0 h 1016"/>
                <a:gd name="T46" fmla="*/ 0 w 647"/>
                <a:gd name="T47" fmla="*/ 0 h 1016"/>
                <a:gd name="T48" fmla="*/ 0 w 647"/>
                <a:gd name="T49" fmla="*/ 0 h 1016"/>
                <a:gd name="T50" fmla="*/ 0 w 647"/>
                <a:gd name="T51" fmla="*/ 0 h 1016"/>
                <a:gd name="T52" fmla="*/ 0 w 647"/>
                <a:gd name="T53" fmla="*/ 0 h 1016"/>
                <a:gd name="T54" fmla="*/ 0 w 647"/>
                <a:gd name="T55" fmla="*/ 0 h 1016"/>
                <a:gd name="T56" fmla="*/ 0 w 647"/>
                <a:gd name="T57" fmla="*/ 0 h 1016"/>
                <a:gd name="T58" fmla="*/ 0 w 647"/>
                <a:gd name="T59" fmla="*/ 0 h 1016"/>
                <a:gd name="T60" fmla="*/ 0 w 647"/>
                <a:gd name="T61" fmla="*/ 0 h 1016"/>
                <a:gd name="T62" fmla="*/ 0 w 647"/>
                <a:gd name="T63" fmla="*/ 0 h 1016"/>
                <a:gd name="T64" fmla="*/ 0 w 647"/>
                <a:gd name="T65" fmla="*/ 0 h 1016"/>
                <a:gd name="T66" fmla="*/ 0 w 647"/>
                <a:gd name="T67" fmla="*/ 0 h 1016"/>
                <a:gd name="T68" fmla="*/ 0 w 647"/>
                <a:gd name="T69" fmla="*/ 0 h 1016"/>
                <a:gd name="T70" fmla="*/ 0 w 647"/>
                <a:gd name="T71" fmla="*/ 0 h 1016"/>
                <a:gd name="T72" fmla="*/ 0 w 647"/>
                <a:gd name="T73" fmla="*/ 0 h 1016"/>
                <a:gd name="T74" fmla="*/ 0 w 647"/>
                <a:gd name="T75" fmla="*/ 0 h 1016"/>
                <a:gd name="T76" fmla="*/ 0 w 647"/>
                <a:gd name="T77" fmla="*/ 0 h 1016"/>
                <a:gd name="T78" fmla="*/ 0 w 647"/>
                <a:gd name="T79" fmla="*/ 0 h 101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7"/>
                <a:gd name="T121" fmla="*/ 0 h 1016"/>
                <a:gd name="T122" fmla="*/ 647 w 647"/>
                <a:gd name="T123" fmla="*/ 1016 h 101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7" h="1016">
                  <a:moveTo>
                    <a:pt x="634" y="112"/>
                  </a:moveTo>
                  <a:lnTo>
                    <a:pt x="410" y="112"/>
                  </a:lnTo>
                  <a:lnTo>
                    <a:pt x="410" y="0"/>
                  </a:lnTo>
                  <a:lnTo>
                    <a:pt x="634" y="0"/>
                  </a:lnTo>
                  <a:lnTo>
                    <a:pt x="634" y="112"/>
                  </a:lnTo>
                  <a:close/>
                  <a:moveTo>
                    <a:pt x="340" y="112"/>
                  </a:moveTo>
                  <a:lnTo>
                    <a:pt x="118" y="112"/>
                  </a:lnTo>
                  <a:lnTo>
                    <a:pt x="118" y="0"/>
                  </a:lnTo>
                  <a:lnTo>
                    <a:pt x="340" y="0"/>
                  </a:lnTo>
                  <a:lnTo>
                    <a:pt x="340" y="112"/>
                  </a:lnTo>
                  <a:close/>
                  <a:moveTo>
                    <a:pt x="647" y="1016"/>
                  </a:moveTo>
                  <a:lnTo>
                    <a:pt x="0" y="1016"/>
                  </a:lnTo>
                  <a:lnTo>
                    <a:pt x="0" y="900"/>
                  </a:lnTo>
                  <a:lnTo>
                    <a:pt x="426" y="900"/>
                  </a:lnTo>
                  <a:lnTo>
                    <a:pt x="426" y="420"/>
                  </a:lnTo>
                  <a:lnTo>
                    <a:pt x="410" y="421"/>
                  </a:lnTo>
                  <a:lnTo>
                    <a:pt x="394" y="423"/>
                  </a:lnTo>
                  <a:lnTo>
                    <a:pt x="380" y="426"/>
                  </a:lnTo>
                  <a:lnTo>
                    <a:pt x="367" y="432"/>
                  </a:lnTo>
                  <a:lnTo>
                    <a:pt x="355" y="438"/>
                  </a:lnTo>
                  <a:lnTo>
                    <a:pt x="344" y="446"/>
                  </a:lnTo>
                  <a:lnTo>
                    <a:pt x="335" y="454"/>
                  </a:lnTo>
                  <a:lnTo>
                    <a:pt x="327" y="465"/>
                  </a:lnTo>
                  <a:lnTo>
                    <a:pt x="321" y="476"/>
                  </a:lnTo>
                  <a:lnTo>
                    <a:pt x="316" y="487"/>
                  </a:lnTo>
                  <a:lnTo>
                    <a:pt x="314" y="499"/>
                  </a:lnTo>
                  <a:lnTo>
                    <a:pt x="313" y="512"/>
                  </a:lnTo>
                  <a:lnTo>
                    <a:pt x="313" y="857"/>
                  </a:lnTo>
                  <a:lnTo>
                    <a:pt x="273" y="855"/>
                  </a:lnTo>
                  <a:lnTo>
                    <a:pt x="237" y="851"/>
                  </a:lnTo>
                  <a:lnTo>
                    <a:pt x="222" y="847"/>
                  </a:lnTo>
                  <a:lnTo>
                    <a:pt x="208" y="842"/>
                  </a:lnTo>
                  <a:lnTo>
                    <a:pt x="194" y="837"/>
                  </a:lnTo>
                  <a:lnTo>
                    <a:pt x="181" y="830"/>
                  </a:lnTo>
                  <a:lnTo>
                    <a:pt x="168" y="824"/>
                  </a:lnTo>
                  <a:lnTo>
                    <a:pt x="156" y="815"/>
                  </a:lnTo>
                  <a:lnTo>
                    <a:pt x="146" y="806"/>
                  </a:lnTo>
                  <a:lnTo>
                    <a:pt x="135" y="796"/>
                  </a:lnTo>
                  <a:lnTo>
                    <a:pt x="125" y="785"/>
                  </a:lnTo>
                  <a:lnTo>
                    <a:pt x="117" y="773"/>
                  </a:lnTo>
                  <a:lnTo>
                    <a:pt x="109" y="761"/>
                  </a:lnTo>
                  <a:lnTo>
                    <a:pt x="104" y="747"/>
                  </a:lnTo>
                  <a:lnTo>
                    <a:pt x="98" y="733"/>
                  </a:lnTo>
                  <a:lnTo>
                    <a:pt x="95" y="718"/>
                  </a:lnTo>
                  <a:lnTo>
                    <a:pt x="94" y="701"/>
                  </a:lnTo>
                  <a:lnTo>
                    <a:pt x="93" y="684"/>
                  </a:lnTo>
                  <a:lnTo>
                    <a:pt x="93" y="532"/>
                  </a:lnTo>
                  <a:lnTo>
                    <a:pt x="93" y="522"/>
                  </a:lnTo>
                  <a:lnTo>
                    <a:pt x="94" y="512"/>
                  </a:lnTo>
                  <a:lnTo>
                    <a:pt x="95" y="503"/>
                  </a:lnTo>
                  <a:lnTo>
                    <a:pt x="97" y="493"/>
                  </a:lnTo>
                  <a:lnTo>
                    <a:pt x="101" y="484"/>
                  </a:lnTo>
                  <a:lnTo>
                    <a:pt x="104" y="475"/>
                  </a:lnTo>
                  <a:lnTo>
                    <a:pt x="108" y="466"/>
                  </a:lnTo>
                  <a:lnTo>
                    <a:pt x="112" y="457"/>
                  </a:lnTo>
                  <a:lnTo>
                    <a:pt x="118" y="449"/>
                  </a:lnTo>
                  <a:lnTo>
                    <a:pt x="123" y="440"/>
                  </a:lnTo>
                  <a:lnTo>
                    <a:pt x="130" y="432"/>
                  </a:lnTo>
                  <a:lnTo>
                    <a:pt x="136" y="424"/>
                  </a:lnTo>
                  <a:lnTo>
                    <a:pt x="152" y="408"/>
                  </a:lnTo>
                  <a:lnTo>
                    <a:pt x="170" y="393"/>
                  </a:lnTo>
                  <a:lnTo>
                    <a:pt x="191" y="381"/>
                  </a:lnTo>
                  <a:lnTo>
                    <a:pt x="213" y="371"/>
                  </a:lnTo>
                  <a:lnTo>
                    <a:pt x="237" y="363"/>
                  </a:lnTo>
                  <a:lnTo>
                    <a:pt x="263" y="355"/>
                  </a:lnTo>
                  <a:lnTo>
                    <a:pt x="290" y="350"/>
                  </a:lnTo>
                  <a:lnTo>
                    <a:pt x="318" y="346"/>
                  </a:lnTo>
                  <a:lnTo>
                    <a:pt x="349" y="343"/>
                  </a:lnTo>
                  <a:lnTo>
                    <a:pt x="381" y="342"/>
                  </a:lnTo>
                  <a:lnTo>
                    <a:pt x="415" y="339"/>
                  </a:lnTo>
                  <a:lnTo>
                    <a:pt x="448" y="339"/>
                  </a:lnTo>
                  <a:lnTo>
                    <a:pt x="477" y="339"/>
                  </a:lnTo>
                  <a:lnTo>
                    <a:pt x="507" y="334"/>
                  </a:lnTo>
                  <a:lnTo>
                    <a:pt x="524" y="331"/>
                  </a:lnTo>
                  <a:lnTo>
                    <a:pt x="542" y="325"/>
                  </a:lnTo>
                  <a:lnTo>
                    <a:pt x="559" y="320"/>
                  </a:lnTo>
                  <a:lnTo>
                    <a:pt x="577" y="313"/>
                  </a:lnTo>
                  <a:lnTo>
                    <a:pt x="619" y="297"/>
                  </a:lnTo>
                  <a:lnTo>
                    <a:pt x="644" y="285"/>
                  </a:lnTo>
                  <a:lnTo>
                    <a:pt x="647" y="285"/>
                  </a:lnTo>
                  <a:lnTo>
                    <a:pt x="647" y="10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29" name="Freeform 46"/>
            <p:cNvSpPr>
              <a:spLocks noEditPoints="1"/>
            </p:cNvSpPr>
            <p:nvPr/>
          </p:nvSpPr>
          <p:spPr bwMode="auto">
            <a:xfrm>
              <a:off x="2629" y="438"/>
              <a:ext cx="38" cy="78"/>
            </a:xfrm>
            <a:custGeom>
              <a:avLst/>
              <a:gdLst>
                <a:gd name="T0" fmla="*/ 0 w 560"/>
                <a:gd name="T1" fmla="*/ 0 h 1189"/>
                <a:gd name="T2" fmla="*/ 0 w 560"/>
                <a:gd name="T3" fmla="*/ 0 h 1189"/>
                <a:gd name="T4" fmla="*/ 0 w 560"/>
                <a:gd name="T5" fmla="*/ 0 h 1189"/>
                <a:gd name="T6" fmla="*/ 0 w 560"/>
                <a:gd name="T7" fmla="*/ 0 h 1189"/>
                <a:gd name="T8" fmla="*/ 0 w 560"/>
                <a:gd name="T9" fmla="*/ 0 h 1189"/>
                <a:gd name="T10" fmla="*/ 0 w 560"/>
                <a:gd name="T11" fmla="*/ 0 h 1189"/>
                <a:gd name="T12" fmla="*/ 0 w 560"/>
                <a:gd name="T13" fmla="*/ 0 h 1189"/>
                <a:gd name="T14" fmla="*/ 0 w 560"/>
                <a:gd name="T15" fmla="*/ 0 h 1189"/>
                <a:gd name="T16" fmla="*/ 0 w 560"/>
                <a:gd name="T17" fmla="*/ 0 h 1189"/>
                <a:gd name="T18" fmla="*/ 0 w 560"/>
                <a:gd name="T19" fmla="*/ 0 h 1189"/>
                <a:gd name="T20" fmla="*/ 0 w 560"/>
                <a:gd name="T21" fmla="*/ 0 h 1189"/>
                <a:gd name="T22" fmla="*/ 0 w 560"/>
                <a:gd name="T23" fmla="*/ 0 h 1189"/>
                <a:gd name="T24" fmla="*/ 0 w 560"/>
                <a:gd name="T25" fmla="*/ 0 h 1189"/>
                <a:gd name="T26" fmla="*/ 0 w 560"/>
                <a:gd name="T27" fmla="*/ 0 h 1189"/>
                <a:gd name="T28" fmla="*/ 0 w 560"/>
                <a:gd name="T29" fmla="*/ 0 h 1189"/>
                <a:gd name="T30" fmla="*/ 0 w 560"/>
                <a:gd name="T31" fmla="*/ 0 h 1189"/>
                <a:gd name="T32" fmla="*/ 0 w 560"/>
                <a:gd name="T33" fmla="*/ 0 h 1189"/>
                <a:gd name="T34" fmla="*/ 0 w 560"/>
                <a:gd name="T35" fmla="*/ 0 h 1189"/>
                <a:gd name="T36" fmla="*/ 0 w 560"/>
                <a:gd name="T37" fmla="*/ 0 h 1189"/>
                <a:gd name="T38" fmla="*/ 0 w 560"/>
                <a:gd name="T39" fmla="*/ 0 h 1189"/>
                <a:gd name="T40" fmla="*/ 0 w 560"/>
                <a:gd name="T41" fmla="*/ 0 h 1189"/>
                <a:gd name="T42" fmla="*/ 0 w 560"/>
                <a:gd name="T43" fmla="*/ 0 h 1189"/>
                <a:gd name="T44" fmla="*/ 0 w 560"/>
                <a:gd name="T45" fmla="*/ 0 h 1189"/>
                <a:gd name="T46" fmla="*/ 0 w 560"/>
                <a:gd name="T47" fmla="*/ 0 h 1189"/>
                <a:gd name="T48" fmla="*/ 0 w 560"/>
                <a:gd name="T49" fmla="*/ 0 h 1189"/>
                <a:gd name="T50" fmla="*/ 0 w 560"/>
                <a:gd name="T51" fmla="*/ 0 h 1189"/>
                <a:gd name="T52" fmla="*/ 0 w 560"/>
                <a:gd name="T53" fmla="*/ 0 h 1189"/>
                <a:gd name="T54" fmla="*/ 0 w 560"/>
                <a:gd name="T55" fmla="*/ 0 h 1189"/>
                <a:gd name="T56" fmla="*/ 0 w 560"/>
                <a:gd name="T57" fmla="*/ 0 h 1189"/>
                <a:gd name="T58" fmla="*/ 0 w 560"/>
                <a:gd name="T59" fmla="*/ 0 h 1189"/>
                <a:gd name="T60" fmla="*/ 0 w 560"/>
                <a:gd name="T61" fmla="*/ 0 h 1189"/>
                <a:gd name="T62" fmla="*/ 0 w 560"/>
                <a:gd name="T63" fmla="*/ 0 h 1189"/>
                <a:gd name="T64" fmla="*/ 0 w 560"/>
                <a:gd name="T65" fmla="*/ 0 h 1189"/>
                <a:gd name="T66" fmla="*/ 0 w 560"/>
                <a:gd name="T67" fmla="*/ 0 h 1189"/>
                <a:gd name="T68" fmla="*/ 0 w 560"/>
                <a:gd name="T69" fmla="*/ 0 h 1189"/>
                <a:gd name="T70" fmla="*/ 0 w 560"/>
                <a:gd name="T71" fmla="*/ 0 h 1189"/>
                <a:gd name="T72" fmla="*/ 0 w 560"/>
                <a:gd name="T73" fmla="*/ 0 h 1189"/>
                <a:gd name="T74" fmla="*/ 0 w 560"/>
                <a:gd name="T75" fmla="*/ 0 h 1189"/>
                <a:gd name="T76" fmla="*/ 0 w 560"/>
                <a:gd name="T77" fmla="*/ 0 h 1189"/>
                <a:gd name="T78" fmla="*/ 0 w 560"/>
                <a:gd name="T79" fmla="*/ 0 h 1189"/>
                <a:gd name="T80" fmla="*/ 0 w 560"/>
                <a:gd name="T81" fmla="*/ 0 h 1189"/>
                <a:gd name="T82" fmla="*/ 0 w 560"/>
                <a:gd name="T83" fmla="*/ 0 h 1189"/>
                <a:gd name="T84" fmla="*/ 0 w 560"/>
                <a:gd name="T85" fmla="*/ 0 h 118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60"/>
                <a:gd name="T130" fmla="*/ 0 h 1189"/>
                <a:gd name="T131" fmla="*/ 560 w 560"/>
                <a:gd name="T132" fmla="*/ 1189 h 118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60" h="1189">
                  <a:moveTo>
                    <a:pt x="223" y="844"/>
                  </a:moveTo>
                  <a:lnTo>
                    <a:pt x="0" y="844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4" y="742"/>
                  </a:lnTo>
                  <a:lnTo>
                    <a:pt x="0" y="742"/>
                  </a:lnTo>
                  <a:lnTo>
                    <a:pt x="0" y="0"/>
                  </a:lnTo>
                  <a:lnTo>
                    <a:pt x="223" y="0"/>
                  </a:lnTo>
                  <a:lnTo>
                    <a:pt x="223" y="844"/>
                  </a:lnTo>
                  <a:close/>
                  <a:moveTo>
                    <a:pt x="560" y="1006"/>
                  </a:moveTo>
                  <a:lnTo>
                    <a:pt x="560" y="1026"/>
                  </a:lnTo>
                  <a:lnTo>
                    <a:pt x="559" y="1044"/>
                  </a:lnTo>
                  <a:lnTo>
                    <a:pt x="556" y="1062"/>
                  </a:lnTo>
                  <a:lnTo>
                    <a:pt x="554" y="1079"/>
                  </a:lnTo>
                  <a:lnTo>
                    <a:pt x="550" y="1096"/>
                  </a:lnTo>
                  <a:lnTo>
                    <a:pt x="546" y="1111"/>
                  </a:lnTo>
                  <a:lnTo>
                    <a:pt x="541" y="1125"/>
                  </a:lnTo>
                  <a:lnTo>
                    <a:pt x="536" y="1138"/>
                  </a:lnTo>
                  <a:lnTo>
                    <a:pt x="532" y="1144"/>
                  </a:lnTo>
                  <a:lnTo>
                    <a:pt x="529" y="1149"/>
                  </a:lnTo>
                  <a:lnTo>
                    <a:pt x="523" y="1155"/>
                  </a:lnTo>
                  <a:lnTo>
                    <a:pt x="519" y="1160"/>
                  </a:lnTo>
                  <a:lnTo>
                    <a:pt x="512" y="1164"/>
                  </a:lnTo>
                  <a:lnTo>
                    <a:pt x="507" y="1169"/>
                  </a:lnTo>
                  <a:lnTo>
                    <a:pt x="500" y="1173"/>
                  </a:lnTo>
                  <a:lnTo>
                    <a:pt x="492" y="1176"/>
                  </a:lnTo>
                  <a:lnTo>
                    <a:pt x="484" y="1179"/>
                  </a:lnTo>
                  <a:lnTo>
                    <a:pt x="476" y="1182"/>
                  </a:lnTo>
                  <a:lnTo>
                    <a:pt x="467" y="1184"/>
                  </a:lnTo>
                  <a:lnTo>
                    <a:pt x="458" y="1186"/>
                  </a:lnTo>
                  <a:lnTo>
                    <a:pt x="436" y="1188"/>
                  </a:lnTo>
                  <a:lnTo>
                    <a:pt x="414" y="1189"/>
                  </a:lnTo>
                  <a:lnTo>
                    <a:pt x="180" y="1189"/>
                  </a:lnTo>
                  <a:lnTo>
                    <a:pt x="163" y="1189"/>
                  </a:lnTo>
                  <a:lnTo>
                    <a:pt x="147" y="1188"/>
                  </a:lnTo>
                  <a:lnTo>
                    <a:pt x="132" y="1186"/>
                  </a:lnTo>
                  <a:lnTo>
                    <a:pt x="119" y="1184"/>
                  </a:lnTo>
                  <a:lnTo>
                    <a:pt x="107" y="1182"/>
                  </a:lnTo>
                  <a:lnTo>
                    <a:pt x="96" y="1178"/>
                  </a:lnTo>
                  <a:lnTo>
                    <a:pt x="85" y="1175"/>
                  </a:lnTo>
                  <a:lnTo>
                    <a:pt x="77" y="1171"/>
                  </a:lnTo>
                  <a:lnTo>
                    <a:pt x="68" y="1165"/>
                  </a:lnTo>
                  <a:lnTo>
                    <a:pt x="59" y="1160"/>
                  </a:lnTo>
                  <a:lnTo>
                    <a:pt x="52" y="1153"/>
                  </a:lnTo>
                  <a:lnTo>
                    <a:pt x="45" y="1146"/>
                  </a:lnTo>
                  <a:lnTo>
                    <a:pt x="38" y="1138"/>
                  </a:lnTo>
                  <a:lnTo>
                    <a:pt x="31" y="1129"/>
                  </a:lnTo>
                  <a:lnTo>
                    <a:pt x="25" y="1119"/>
                  </a:lnTo>
                  <a:lnTo>
                    <a:pt x="20" y="1108"/>
                  </a:lnTo>
                  <a:lnTo>
                    <a:pt x="14" y="1099"/>
                  </a:lnTo>
                  <a:lnTo>
                    <a:pt x="11" y="1088"/>
                  </a:lnTo>
                  <a:lnTo>
                    <a:pt x="8" y="1076"/>
                  </a:lnTo>
                  <a:lnTo>
                    <a:pt x="5" y="1064"/>
                  </a:lnTo>
                  <a:lnTo>
                    <a:pt x="2" y="1052"/>
                  </a:lnTo>
                  <a:lnTo>
                    <a:pt x="1" y="1038"/>
                  </a:lnTo>
                  <a:lnTo>
                    <a:pt x="0" y="1024"/>
                  </a:lnTo>
                  <a:lnTo>
                    <a:pt x="0" y="1010"/>
                  </a:lnTo>
                  <a:lnTo>
                    <a:pt x="0" y="966"/>
                  </a:lnTo>
                  <a:lnTo>
                    <a:pt x="0" y="909"/>
                  </a:lnTo>
                  <a:lnTo>
                    <a:pt x="227" y="909"/>
                  </a:lnTo>
                  <a:lnTo>
                    <a:pt x="227" y="993"/>
                  </a:lnTo>
                  <a:lnTo>
                    <a:pt x="227" y="1011"/>
                  </a:lnTo>
                  <a:lnTo>
                    <a:pt x="229" y="1026"/>
                  </a:lnTo>
                  <a:lnTo>
                    <a:pt x="232" y="1039"/>
                  </a:lnTo>
                  <a:lnTo>
                    <a:pt x="236" y="1050"/>
                  </a:lnTo>
                  <a:lnTo>
                    <a:pt x="240" y="1057"/>
                  </a:lnTo>
                  <a:lnTo>
                    <a:pt x="244" y="1062"/>
                  </a:lnTo>
                  <a:lnTo>
                    <a:pt x="249" y="1067"/>
                  </a:lnTo>
                  <a:lnTo>
                    <a:pt x="255" y="1071"/>
                  </a:lnTo>
                  <a:lnTo>
                    <a:pt x="261" y="1074"/>
                  </a:lnTo>
                  <a:lnTo>
                    <a:pt x="268" y="1076"/>
                  </a:lnTo>
                  <a:lnTo>
                    <a:pt x="275" y="1077"/>
                  </a:lnTo>
                  <a:lnTo>
                    <a:pt x="284" y="1077"/>
                  </a:lnTo>
                  <a:lnTo>
                    <a:pt x="290" y="1077"/>
                  </a:lnTo>
                  <a:lnTo>
                    <a:pt x="298" y="1076"/>
                  </a:lnTo>
                  <a:lnTo>
                    <a:pt x="304" y="1074"/>
                  </a:lnTo>
                  <a:lnTo>
                    <a:pt x="309" y="1071"/>
                  </a:lnTo>
                  <a:lnTo>
                    <a:pt x="316" y="1067"/>
                  </a:lnTo>
                  <a:lnTo>
                    <a:pt x="320" y="1062"/>
                  </a:lnTo>
                  <a:lnTo>
                    <a:pt x="326" y="1057"/>
                  </a:lnTo>
                  <a:lnTo>
                    <a:pt x="330" y="1050"/>
                  </a:lnTo>
                  <a:lnTo>
                    <a:pt x="333" y="1041"/>
                  </a:lnTo>
                  <a:lnTo>
                    <a:pt x="336" y="1027"/>
                  </a:lnTo>
                  <a:lnTo>
                    <a:pt x="336" y="1001"/>
                  </a:lnTo>
                  <a:lnTo>
                    <a:pt x="336" y="8"/>
                  </a:lnTo>
                  <a:lnTo>
                    <a:pt x="560" y="8"/>
                  </a:lnTo>
                  <a:lnTo>
                    <a:pt x="560" y="10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30" name="Rectangle 47"/>
            <p:cNvSpPr>
              <a:spLocks noChangeArrowheads="1"/>
            </p:cNvSpPr>
            <p:nvPr/>
          </p:nvSpPr>
          <p:spPr bwMode="auto">
            <a:xfrm>
              <a:off x="2681" y="438"/>
              <a:ext cx="15" cy="6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31" name="Freeform 48"/>
            <p:cNvSpPr>
              <a:spLocks noEditPoints="1"/>
            </p:cNvSpPr>
            <p:nvPr/>
          </p:nvSpPr>
          <p:spPr bwMode="auto">
            <a:xfrm>
              <a:off x="2726" y="438"/>
              <a:ext cx="28" cy="78"/>
            </a:xfrm>
            <a:custGeom>
              <a:avLst/>
              <a:gdLst>
                <a:gd name="T0" fmla="*/ 0 w 409"/>
                <a:gd name="T1" fmla="*/ 0 h 1185"/>
                <a:gd name="T2" fmla="*/ 0 w 409"/>
                <a:gd name="T3" fmla="*/ 0 h 1185"/>
                <a:gd name="T4" fmla="*/ 0 w 409"/>
                <a:gd name="T5" fmla="*/ 0 h 1185"/>
                <a:gd name="T6" fmla="*/ 0 w 409"/>
                <a:gd name="T7" fmla="*/ 0 h 1185"/>
                <a:gd name="T8" fmla="*/ 0 w 409"/>
                <a:gd name="T9" fmla="*/ 0 h 1185"/>
                <a:gd name="T10" fmla="*/ 0 w 409"/>
                <a:gd name="T11" fmla="*/ 0 h 1185"/>
                <a:gd name="T12" fmla="*/ 0 w 409"/>
                <a:gd name="T13" fmla="*/ 0 h 1185"/>
                <a:gd name="T14" fmla="*/ 0 w 409"/>
                <a:gd name="T15" fmla="*/ 0 h 1185"/>
                <a:gd name="T16" fmla="*/ 0 w 409"/>
                <a:gd name="T17" fmla="*/ 0 h 1185"/>
                <a:gd name="T18" fmla="*/ 0 w 409"/>
                <a:gd name="T19" fmla="*/ 0 h 1185"/>
                <a:gd name="T20" fmla="*/ 0 w 409"/>
                <a:gd name="T21" fmla="*/ 0 h 1185"/>
                <a:gd name="T22" fmla="*/ 0 w 409"/>
                <a:gd name="T23" fmla="*/ 0 h 1185"/>
                <a:gd name="T24" fmla="*/ 0 w 409"/>
                <a:gd name="T25" fmla="*/ 0 h 1185"/>
                <a:gd name="T26" fmla="*/ 0 w 409"/>
                <a:gd name="T27" fmla="*/ 0 h 1185"/>
                <a:gd name="T28" fmla="*/ 0 w 409"/>
                <a:gd name="T29" fmla="*/ 0 h 1185"/>
                <a:gd name="T30" fmla="*/ 0 w 409"/>
                <a:gd name="T31" fmla="*/ 0 h 1185"/>
                <a:gd name="T32" fmla="*/ 0 w 409"/>
                <a:gd name="T33" fmla="*/ 0 h 1185"/>
                <a:gd name="T34" fmla="*/ 0 w 409"/>
                <a:gd name="T35" fmla="*/ 0 h 1185"/>
                <a:gd name="T36" fmla="*/ 0 w 409"/>
                <a:gd name="T37" fmla="*/ 0 h 1185"/>
                <a:gd name="T38" fmla="*/ 0 w 409"/>
                <a:gd name="T39" fmla="*/ 0 h 1185"/>
                <a:gd name="T40" fmla="*/ 0 w 409"/>
                <a:gd name="T41" fmla="*/ 0 h 1185"/>
                <a:gd name="T42" fmla="*/ 0 w 409"/>
                <a:gd name="T43" fmla="*/ 0 h 1185"/>
                <a:gd name="T44" fmla="*/ 0 w 409"/>
                <a:gd name="T45" fmla="*/ 0 h 1185"/>
                <a:gd name="T46" fmla="*/ 0 w 409"/>
                <a:gd name="T47" fmla="*/ 0 h 1185"/>
                <a:gd name="T48" fmla="*/ 0 w 409"/>
                <a:gd name="T49" fmla="*/ 0 h 1185"/>
                <a:gd name="T50" fmla="*/ 0 w 409"/>
                <a:gd name="T51" fmla="*/ 0 h 1185"/>
                <a:gd name="T52" fmla="*/ 0 w 409"/>
                <a:gd name="T53" fmla="*/ 0 h 1185"/>
                <a:gd name="T54" fmla="*/ 0 w 409"/>
                <a:gd name="T55" fmla="*/ 0 h 1185"/>
                <a:gd name="T56" fmla="*/ 0 w 409"/>
                <a:gd name="T57" fmla="*/ 0 h 1185"/>
                <a:gd name="T58" fmla="*/ 0 w 409"/>
                <a:gd name="T59" fmla="*/ 0 h 1185"/>
                <a:gd name="T60" fmla="*/ 0 w 409"/>
                <a:gd name="T61" fmla="*/ 0 h 1185"/>
                <a:gd name="T62" fmla="*/ 0 w 409"/>
                <a:gd name="T63" fmla="*/ 0 h 11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9"/>
                <a:gd name="T97" fmla="*/ 0 h 1185"/>
                <a:gd name="T98" fmla="*/ 409 w 409"/>
                <a:gd name="T99" fmla="*/ 1185 h 11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9" h="1185">
                  <a:moveTo>
                    <a:pt x="313" y="112"/>
                  </a:moveTo>
                  <a:lnTo>
                    <a:pt x="89" y="112"/>
                  </a:lnTo>
                  <a:lnTo>
                    <a:pt x="89" y="0"/>
                  </a:lnTo>
                  <a:lnTo>
                    <a:pt x="313" y="0"/>
                  </a:lnTo>
                  <a:lnTo>
                    <a:pt x="313" y="112"/>
                  </a:lnTo>
                  <a:close/>
                  <a:moveTo>
                    <a:pt x="409" y="1016"/>
                  </a:moveTo>
                  <a:lnTo>
                    <a:pt x="398" y="1015"/>
                  </a:lnTo>
                  <a:lnTo>
                    <a:pt x="387" y="1014"/>
                  </a:lnTo>
                  <a:lnTo>
                    <a:pt x="375" y="1012"/>
                  </a:lnTo>
                  <a:lnTo>
                    <a:pt x="365" y="1009"/>
                  </a:lnTo>
                  <a:lnTo>
                    <a:pt x="356" y="1005"/>
                  </a:lnTo>
                  <a:lnTo>
                    <a:pt x="346" y="999"/>
                  </a:lnTo>
                  <a:lnTo>
                    <a:pt x="337" y="993"/>
                  </a:lnTo>
                  <a:lnTo>
                    <a:pt x="330" y="985"/>
                  </a:lnTo>
                  <a:lnTo>
                    <a:pt x="313" y="958"/>
                  </a:lnTo>
                  <a:lnTo>
                    <a:pt x="313" y="1002"/>
                  </a:lnTo>
                  <a:lnTo>
                    <a:pt x="313" y="1024"/>
                  </a:lnTo>
                  <a:lnTo>
                    <a:pt x="311" y="1044"/>
                  </a:lnTo>
                  <a:lnTo>
                    <a:pt x="307" y="1064"/>
                  </a:lnTo>
                  <a:lnTo>
                    <a:pt x="303" y="1082"/>
                  </a:lnTo>
                  <a:lnTo>
                    <a:pt x="297" y="1098"/>
                  </a:lnTo>
                  <a:lnTo>
                    <a:pt x="289" y="1113"/>
                  </a:lnTo>
                  <a:lnTo>
                    <a:pt x="282" y="1127"/>
                  </a:lnTo>
                  <a:lnTo>
                    <a:pt x="272" y="1139"/>
                  </a:lnTo>
                  <a:lnTo>
                    <a:pt x="260" y="1150"/>
                  </a:lnTo>
                  <a:lnTo>
                    <a:pt x="248" y="1159"/>
                  </a:lnTo>
                  <a:lnTo>
                    <a:pt x="234" y="1167"/>
                  </a:lnTo>
                  <a:lnTo>
                    <a:pt x="219" y="1173"/>
                  </a:lnTo>
                  <a:lnTo>
                    <a:pt x="203" y="1179"/>
                  </a:lnTo>
                  <a:lnTo>
                    <a:pt x="186" y="1182"/>
                  </a:lnTo>
                  <a:lnTo>
                    <a:pt x="167" y="1184"/>
                  </a:lnTo>
                  <a:lnTo>
                    <a:pt x="146" y="1185"/>
                  </a:lnTo>
                  <a:lnTo>
                    <a:pt x="0" y="1185"/>
                  </a:lnTo>
                  <a:lnTo>
                    <a:pt x="0" y="1070"/>
                  </a:lnTo>
                  <a:lnTo>
                    <a:pt x="21" y="1069"/>
                  </a:lnTo>
                  <a:lnTo>
                    <a:pt x="39" y="1067"/>
                  </a:lnTo>
                  <a:lnTo>
                    <a:pt x="48" y="1065"/>
                  </a:lnTo>
                  <a:lnTo>
                    <a:pt x="54" y="1063"/>
                  </a:lnTo>
                  <a:lnTo>
                    <a:pt x="62" y="1059"/>
                  </a:lnTo>
                  <a:lnTo>
                    <a:pt x="67" y="1056"/>
                  </a:lnTo>
                  <a:lnTo>
                    <a:pt x="72" y="1052"/>
                  </a:lnTo>
                  <a:lnTo>
                    <a:pt x="77" y="1046"/>
                  </a:lnTo>
                  <a:lnTo>
                    <a:pt x="81" y="1040"/>
                  </a:lnTo>
                  <a:lnTo>
                    <a:pt x="84" y="1031"/>
                  </a:lnTo>
                  <a:lnTo>
                    <a:pt x="86" y="1022"/>
                  </a:lnTo>
                  <a:lnTo>
                    <a:pt x="88" y="1011"/>
                  </a:lnTo>
                  <a:lnTo>
                    <a:pt x="89" y="999"/>
                  </a:lnTo>
                  <a:lnTo>
                    <a:pt x="89" y="985"/>
                  </a:lnTo>
                  <a:lnTo>
                    <a:pt x="89" y="338"/>
                  </a:lnTo>
                  <a:lnTo>
                    <a:pt x="313" y="338"/>
                  </a:lnTo>
                  <a:lnTo>
                    <a:pt x="313" y="765"/>
                  </a:lnTo>
                  <a:lnTo>
                    <a:pt x="320" y="808"/>
                  </a:lnTo>
                  <a:lnTo>
                    <a:pt x="330" y="848"/>
                  </a:lnTo>
                  <a:lnTo>
                    <a:pt x="333" y="855"/>
                  </a:lnTo>
                  <a:lnTo>
                    <a:pt x="339" y="864"/>
                  </a:lnTo>
                  <a:lnTo>
                    <a:pt x="344" y="870"/>
                  </a:lnTo>
                  <a:lnTo>
                    <a:pt x="351" y="878"/>
                  </a:lnTo>
                  <a:lnTo>
                    <a:pt x="360" y="884"/>
                  </a:lnTo>
                  <a:lnTo>
                    <a:pt x="370" y="890"/>
                  </a:lnTo>
                  <a:lnTo>
                    <a:pt x="380" y="895"/>
                  </a:lnTo>
                  <a:lnTo>
                    <a:pt x="393" y="900"/>
                  </a:lnTo>
                  <a:lnTo>
                    <a:pt x="400" y="900"/>
                  </a:lnTo>
                  <a:lnTo>
                    <a:pt x="409" y="900"/>
                  </a:lnTo>
                  <a:lnTo>
                    <a:pt x="409" y="10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32" name="Freeform 49"/>
            <p:cNvSpPr>
              <a:spLocks/>
            </p:cNvSpPr>
            <p:nvPr/>
          </p:nvSpPr>
          <p:spPr bwMode="auto">
            <a:xfrm>
              <a:off x="2753" y="446"/>
              <a:ext cx="52" cy="59"/>
            </a:xfrm>
            <a:custGeom>
              <a:avLst/>
              <a:gdLst>
                <a:gd name="T0" fmla="*/ 0 w 757"/>
                <a:gd name="T1" fmla="*/ 0 h 904"/>
                <a:gd name="T2" fmla="*/ 0 w 757"/>
                <a:gd name="T3" fmla="*/ 0 h 904"/>
                <a:gd name="T4" fmla="*/ 0 w 757"/>
                <a:gd name="T5" fmla="*/ 0 h 904"/>
                <a:gd name="T6" fmla="*/ 0 w 757"/>
                <a:gd name="T7" fmla="*/ 0 h 904"/>
                <a:gd name="T8" fmla="*/ 0 w 757"/>
                <a:gd name="T9" fmla="*/ 0 h 904"/>
                <a:gd name="T10" fmla="*/ 0 w 757"/>
                <a:gd name="T11" fmla="*/ 0 h 904"/>
                <a:gd name="T12" fmla="*/ 0 w 757"/>
                <a:gd name="T13" fmla="*/ 0 h 904"/>
                <a:gd name="T14" fmla="*/ 0 w 757"/>
                <a:gd name="T15" fmla="*/ 0 h 904"/>
                <a:gd name="T16" fmla="*/ 0 w 757"/>
                <a:gd name="T17" fmla="*/ 0 h 904"/>
                <a:gd name="T18" fmla="*/ 0 w 757"/>
                <a:gd name="T19" fmla="*/ 0 h 904"/>
                <a:gd name="T20" fmla="*/ 0 w 757"/>
                <a:gd name="T21" fmla="*/ 0 h 904"/>
                <a:gd name="T22" fmla="*/ 0 w 757"/>
                <a:gd name="T23" fmla="*/ 0 h 904"/>
                <a:gd name="T24" fmla="*/ 0 w 757"/>
                <a:gd name="T25" fmla="*/ 0 h 904"/>
                <a:gd name="T26" fmla="*/ 0 w 757"/>
                <a:gd name="T27" fmla="*/ 0 h 904"/>
                <a:gd name="T28" fmla="*/ 0 w 757"/>
                <a:gd name="T29" fmla="*/ 0 h 904"/>
                <a:gd name="T30" fmla="*/ 0 w 757"/>
                <a:gd name="T31" fmla="*/ 0 h 904"/>
                <a:gd name="T32" fmla="*/ 0 w 757"/>
                <a:gd name="T33" fmla="*/ 0 h 904"/>
                <a:gd name="T34" fmla="*/ 0 w 757"/>
                <a:gd name="T35" fmla="*/ 0 h 904"/>
                <a:gd name="T36" fmla="*/ 0 w 757"/>
                <a:gd name="T37" fmla="*/ 0 h 904"/>
                <a:gd name="T38" fmla="*/ 0 w 757"/>
                <a:gd name="T39" fmla="*/ 0 h 904"/>
                <a:gd name="T40" fmla="*/ 0 w 757"/>
                <a:gd name="T41" fmla="*/ 0 h 904"/>
                <a:gd name="T42" fmla="*/ 0 w 757"/>
                <a:gd name="T43" fmla="*/ 0 h 904"/>
                <a:gd name="T44" fmla="*/ 0 w 757"/>
                <a:gd name="T45" fmla="*/ 0 h 904"/>
                <a:gd name="T46" fmla="*/ 0 w 757"/>
                <a:gd name="T47" fmla="*/ 0 h 904"/>
                <a:gd name="T48" fmla="*/ 0 w 757"/>
                <a:gd name="T49" fmla="*/ 0 h 904"/>
                <a:gd name="T50" fmla="*/ 0 w 757"/>
                <a:gd name="T51" fmla="*/ 0 h 904"/>
                <a:gd name="T52" fmla="*/ 0 w 757"/>
                <a:gd name="T53" fmla="*/ 0 h 904"/>
                <a:gd name="T54" fmla="*/ 0 w 757"/>
                <a:gd name="T55" fmla="*/ 0 h 904"/>
                <a:gd name="T56" fmla="*/ 0 w 757"/>
                <a:gd name="T57" fmla="*/ 0 h 904"/>
                <a:gd name="T58" fmla="*/ 0 w 757"/>
                <a:gd name="T59" fmla="*/ 0 h 904"/>
                <a:gd name="T60" fmla="*/ 0 w 757"/>
                <a:gd name="T61" fmla="*/ 0 h 904"/>
                <a:gd name="T62" fmla="*/ 0 w 757"/>
                <a:gd name="T63" fmla="*/ 0 h 904"/>
                <a:gd name="T64" fmla="*/ 0 w 757"/>
                <a:gd name="T65" fmla="*/ 0 h 904"/>
                <a:gd name="T66" fmla="*/ 0 w 757"/>
                <a:gd name="T67" fmla="*/ 0 h 904"/>
                <a:gd name="T68" fmla="*/ 0 w 757"/>
                <a:gd name="T69" fmla="*/ 0 h 904"/>
                <a:gd name="T70" fmla="*/ 0 w 757"/>
                <a:gd name="T71" fmla="*/ 0 h 904"/>
                <a:gd name="T72" fmla="*/ 0 w 757"/>
                <a:gd name="T73" fmla="*/ 0 h 904"/>
                <a:gd name="T74" fmla="*/ 0 w 757"/>
                <a:gd name="T75" fmla="*/ 0 h 904"/>
                <a:gd name="T76" fmla="*/ 0 w 757"/>
                <a:gd name="T77" fmla="*/ 0 h 904"/>
                <a:gd name="T78" fmla="*/ 0 w 757"/>
                <a:gd name="T79" fmla="*/ 0 h 904"/>
                <a:gd name="T80" fmla="*/ 0 w 757"/>
                <a:gd name="T81" fmla="*/ 0 h 904"/>
                <a:gd name="T82" fmla="*/ 0 w 757"/>
                <a:gd name="T83" fmla="*/ 0 h 904"/>
                <a:gd name="T84" fmla="*/ 0 w 757"/>
                <a:gd name="T85" fmla="*/ 0 h 904"/>
                <a:gd name="T86" fmla="*/ 0 w 757"/>
                <a:gd name="T87" fmla="*/ 0 h 904"/>
                <a:gd name="T88" fmla="*/ 0 w 757"/>
                <a:gd name="T89" fmla="*/ 0 h 904"/>
                <a:gd name="T90" fmla="*/ 0 w 757"/>
                <a:gd name="T91" fmla="*/ 0 h 904"/>
                <a:gd name="T92" fmla="*/ 0 w 757"/>
                <a:gd name="T93" fmla="*/ 0 h 904"/>
                <a:gd name="T94" fmla="*/ 0 w 757"/>
                <a:gd name="T95" fmla="*/ 0 h 904"/>
                <a:gd name="T96" fmla="*/ 0 w 757"/>
                <a:gd name="T97" fmla="*/ 0 h 904"/>
                <a:gd name="T98" fmla="*/ 0 w 757"/>
                <a:gd name="T99" fmla="*/ 0 h 904"/>
                <a:gd name="T100" fmla="*/ 0 w 757"/>
                <a:gd name="T101" fmla="*/ 0 h 904"/>
                <a:gd name="T102" fmla="*/ 0 w 757"/>
                <a:gd name="T103" fmla="*/ 0 h 9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57"/>
                <a:gd name="T157" fmla="*/ 0 h 904"/>
                <a:gd name="T158" fmla="*/ 757 w 757"/>
                <a:gd name="T159" fmla="*/ 904 h 9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57" h="904">
                  <a:moveTo>
                    <a:pt x="757" y="904"/>
                  </a:moveTo>
                  <a:lnTo>
                    <a:pt x="740" y="904"/>
                  </a:lnTo>
                  <a:lnTo>
                    <a:pt x="0" y="904"/>
                  </a:lnTo>
                  <a:lnTo>
                    <a:pt x="0" y="788"/>
                  </a:lnTo>
                  <a:lnTo>
                    <a:pt x="533" y="788"/>
                  </a:lnTo>
                  <a:lnTo>
                    <a:pt x="533" y="450"/>
                  </a:lnTo>
                  <a:lnTo>
                    <a:pt x="532" y="437"/>
                  </a:lnTo>
                  <a:lnTo>
                    <a:pt x="531" y="423"/>
                  </a:lnTo>
                  <a:lnTo>
                    <a:pt x="529" y="411"/>
                  </a:lnTo>
                  <a:lnTo>
                    <a:pt x="527" y="400"/>
                  </a:lnTo>
                  <a:lnTo>
                    <a:pt x="523" y="391"/>
                  </a:lnTo>
                  <a:lnTo>
                    <a:pt x="518" y="381"/>
                  </a:lnTo>
                  <a:lnTo>
                    <a:pt x="513" y="373"/>
                  </a:lnTo>
                  <a:lnTo>
                    <a:pt x="508" y="366"/>
                  </a:lnTo>
                  <a:lnTo>
                    <a:pt x="500" y="359"/>
                  </a:lnTo>
                  <a:lnTo>
                    <a:pt x="493" y="354"/>
                  </a:lnTo>
                  <a:lnTo>
                    <a:pt x="483" y="349"/>
                  </a:lnTo>
                  <a:lnTo>
                    <a:pt x="473" y="345"/>
                  </a:lnTo>
                  <a:lnTo>
                    <a:pt x="463" y="342"/>
                  </a:lnTo>
                  <a:lnTo>
                    <a:pt x="451" y="340"/>
                  </a:lnTo>
                  <a:lnTo>
                    <a:pt x="438" y="339"/>
                  </a:lnTo>
                  <a:lnTo>
                    <a:pt x="424" y="339"/>
                  </a:lnTo>
                  <a:lnTo>
                    <a:pt x="92" y="339"/>
                  </a:lnTo>
                  <a:lnTo>
                    <a:pt x="92" y="281"/>
                  </a:lnTo>
                  <a:lnTo>
                    <a:pt x="93" y="265"/>
                  </a:lnTo>
                  <a:lnTo>
                    <a:pt x="94" y="250"/>
                  </a:lnTo>
                  <a:lnTo>
                    <a:pt x="95" y="235"/>
                  </a:lnTo>
                  <a:lnTo>
                    <a:pt x="98" y="220"/>
                  </a:lnTo>
                  <a:lnTo>
                    <a:pt x="101" y="206"/>
                  </a:lnTo>
                  <a:lnTo>
                    <a:pt x="105" y="192"/>
                  </a:lnTo>
                  <a:lnTo>
                    <a:pt x="109" y="179"/>
                  </a:lnTo>
                  <a:lnTo>
                    <a:pt x="115" y="165"/>
                  </a:lnTo>
                  <a:lnTo>
                    <a:pt x="120" y="153"/>
                  </a:lnTo>
                  <a:lnTo>
                    <a:pt x="127" y="140"/>
                  </a:lnTo>
                  <a:lnTo>
                    <a:pt x="134" y="128"/>
                  </a:lnTo>
                  <a:lnTo>
                    <a:pt x="142" y="118"/>
                  </a:lnTo>
                  <a:lnTo>
                    <a:pt x="150" y="107"/>
                  </a:lnTo>
                  <a:lnTo>
                    <a:pt x="160" y="96"/>
                  </a:lnTo>
                  <a:lnTo>
                    <a:pt x="169" y="86"/>
                  </a:lnTo>
                  <a:lnTo>
                    <a:pt x="180" y="77"/>
                  </a:lnTo>
                  <a:lnTo>
                    <a:pt x="191" y="67"/>
                  </a:lnTo>
                  <a:lnTo>
                    <a:pt x="203" y="58"/>
                  </a:lnTo>
                  <a:lnTo>
                    <a:pt x="215" y="51"/>
                  </a:lnTo>
                  <a:lnTo>
                    <a:pt x="226" y="43"/>
                  </a:lnTo>
                  <a:lnTo>
                    <a:pt x="238" y="36"/>
                  </a:lnTo>
                  <a:lnTo>
                    <a:pt x="251" y="30"/>
                  </a:lnTo>
                  <a:lnTo>
                    <a:pt x="264" y="24"/>
                  </a:lnTo>
                  <a:lnTo>
                    <a:pt x="277" y="20"/>
                  </a:lnTo>
                  <a:lnTo>
                    <a:pt x="291" y="15"/>
                  </a:lnTo>
                  <a:lnTo>
                    <a:pt x="305" y="11"/>
                  </a:lnTo>
                  <a:lnTo>
                    <a:pt x="319" y="8"/>
                  </a:lnTo>
                  <a:lnTo>
                    <a:pt x="333" y="5"/>
                  </a:lnTo>
                  <a:lnTo>
                    <a:pt x="347" y="4"/>
                  </a:lnTo>
                  <a:lnTo>
                    <a:pt x="362" y="1"/>
                  </a:lnTo>
                  <a:lnTo>
                    <a:pt x="377" y="0"/>
                  </a:lnTo>
                  <a:lnTo>
                    <a:pt x="393" y="0"/>
                  </a:lnTo>
                  <a:lnTo>
                    <a:pt x="654" y="0"/>
                  </a:lnTo>
                  <a:lnTo>
                    <a:pt x="654" y="112"/>
                  </a:lnTo>
                  <a:lnTo>
                    <a:pt x="470" y="112"/>
                  </a:lnTo>
                  <a:lnTo>
                    <a:pt x="437" y="112"/>
                  </a:lnTo>
                  <a:lnTo>
                    <a:pt x="406" y="112"/>
                  </a:lnTo>
                  <a:lnTo>
                    <a:pt x="398" y="112"/>
                  </a:lnTo>
                  <a:lnTo>
                    <a:pt x="391" y="113"/>
                  </a:lnTo>
                  <a:lnTo>
                    <a:pt x="384" y="115"/>
                  </a:lnTo>
                  <a:lnTo>
                    <a:pt x="377" y="119"/>
                  </a:lnTo>
                  <a:lnTo>
                    <a:pt x="370" y="122"/>
                  </a:lnTo>
                  <a:lnTo>
                    <a:pt x="363" y="126"/>
                  </a:lnTo>
                  <a:lnTo>
                    <a:pt x="356" y="131"/>
                  </a:lnTo>
                  <a:lnTo>
                    <a:pt x="350" y="137"/>
                  </a:lnTo>
                  <a:lnTo>
                    <a:pt x="342" y="144"/>
                  </a:lnTo>
                  <a:lnTo>
                    <a:pt x="336" y="151"/>
                  </a:lnTo>
                  <a:lnTo>
                    <a:pt x="331" y="159"/>
                  </a:lnTo>
                  <a:lnTo>
                    <a:pt x="326" y="167"/>
                  </a:lnTo>
                  <a:lnTo>
                    <a:pt x="323" y="177"/>
                  </a:lnTo>
                  <a:lnTo>
                    <a:pt x="321" y="186"/>
                  </a:lnTo>
                  <a:lnTo>
                    <a:pt x="319" y="196"/>
                  </a:lnTo>
                  <a:lnTo>
                    <a:pt x="319" y="208"/>
                  </a:lnTo>
                  <a:lnTo>
                    <a:pt x="319" y="214"/>
                  </a:lnTo>
                  <a:lnTo>
                    <a:pt x="321" y="224"/>
                  </a:lnTo>
                  <a:lnTo>
                    <a:pt x="598" y="224"/>
                  </a:lnTo>
                  <a:lnTo>
                    <a:pt x="624" y="225"/>
                  </a:lnTo>
                  <a:lnTo>
                    <a:pt x="647" y="228"/>
                  </a:lnTo>
                  <a:lnTo>
                    <a:pt x="658" y="230"/>
                  </a:lnTo>
                  <a:lnTo>
                    <a:pt x="668" y="233"/>
                  </a:lnTo>
                  <a:lnTo>
                    <a:pt x="677" y="236"/>
                  </a:lnTo>
                  <a:lnTo>
                    <a:pt x="686" y="239"/>
                  </a:lnTo>
                  <a:lnTo>
                    <a:pt x="694" y="243"/>
                  </a:lnTo>
                  <a:lnTo>
                    <a:pt x="702" y="248"/>
                  </a:lnTo>
                  <a:lnTo>
                    <a:pt x="708" y="253"/>
                  </a:lnTo>
                  <a:lnTo>
                    <a:pt x="715" y="258"/>
                  </a:lnTo>
                  <a:lnTo>
                    <a:pt x="721" y="265"/>
                  </a:lnTo>
                  <a:lnTo>
                    <a:pt x="726" y="271"/>
                  </a:lnTo>
                  <a:lnTo>
                    <a:pt x="731" y="279"/>
                  </a:lnTo>
                  <a:lnTo>
                    <a:pt x="734" y="286"/>
                  </a:lnTo>
                  <a:lnTo>
                    <a:pt x="744" y="314"/>
                  </a:lnTo>
                  <a:lnTo>
                    <a:pt x="752" y="349"/>
                  </a:lnTo>
                  <a:lnTo>
                    <a:pt x="757" y="381"/>
                  </a:lnTo>
                  <a:lnTo>
                    <a:pt x="757" y="416"/>
                  </a:lnTo>
                  <a:lnTo>
                    <a:pt x="757" y="438"/>
                  </a:lnTo>
                  <a:lnTo>
                    <a:pt x="757" y="460"/>
                  </a:lnTo>
                  <a:lnTo>
                    <a:pt x="757" y="479"/>
                  </a:lnTo>
                  <a:lnTo>
                    <a:pt x="757" y="497"/>
                  </a:lnTo>
                  <a:lnTo>
                    <a:pt x="757" y="890"/>
                  </a:lnTo>
                  <a:lnTo>
                    <a:pt x="757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33" name="Freeform 50"/>
            <p:cNvSpPr>
              <a:spLocks/>
            </p:cNvSpPr>
            <p:nvPr/>
          </p:nvSpPr>
          <p:spPr bwMode="auto">
            <a:xfrm>
              <a:off x="2819" y="461"/>
              <a:ext cx="28" cy="55"/>
            </a:xfrm>
            <a:custGeom>
              <a:avLst/>
              <a:gdLst>
                <a:gd name="T0" fmla="*/ 0 w 409"/>
                <a:gd name="T1" fmla="*/ 0 h 847"/>
                <a:gd name="T2" fmla="*/ 0 w 409"/>
                <a:gd name="T3" fmla="*/ 0 h 847"/>
                <a:gd name="T4" fmla="*/ 0 w 409"/>
                <a:gd name="T5" fmla="*/ 0 h 847"/>
                <a:gd name="T6" fmla="*/ 0 w 409"/>
                <a:gd name="T7" fmla="*/ 0 h 847"/>
                <a:gd name="T8" fmla="*/ 0 w 409"/>
                <a:gd name="T9" fmla="*/ 0 h 847"/>
                <a:gd name="T10" fmla="*/ 0 w 409"/>
                <a:gd name="T11" fmla="*/ 0 h 847"/>
                <a:gd name="T12" fmla="*/ 0 w 409"/>
                <a:gd name="T13" fmla="*/ 0 h 847"/>
                <a:gd name="T14" fmla="*/ 0 w 409"/>
                <a:gd name="T15" fmla="*/ 0 h 847"/>
                <a:gd name="T16" fmla="*/ 0 w 409"/>
                <a:gd name="T17" fmla="*/ 0 h 847"/>
                <a:gd name="T18" fmla="*/ 0 w 409"/>
                <a:gd name="T19" fmla="*/ 0 h 847"/>
                <a:gd name="T20" fmla="*/ 0 w 409"/>
                <a:gd name="T21" fmla="*/ 0 h 847"/>
                <a:gd name="T22" fmla="*/ 0 w 409"/>
                <a:gd name="T23" fmla="*/ 0 h 847"/>
                <a:gd name="T24" fmla="*/ 0 w 409"/>
                <a:gd name="T25" fmla="*/ 0 h 847"/>
                <a:gd name="T26" fmla="*/ 0 w 409"/>
                <a:gd name="T27" fmla="*/ 0 h 847"/>
                <a:gd name="T28" fmla="*/ 0 w 409"/>
                <a:gd name="T29" fmla="*/ 0 h 847"/>
                <a:gd name="T30" fmla="*/ 0 w 409"/>
                <a:gd name="T31" fmla="*/ 0 h 847"/>
                <a:gd name="T32" fmla="*/ 0 w 409"/>
                <a:gd name="T33" fmla="*/ 0 h 847"/>
                <a:gd name="T34" fmla="*/ 0 w 409"/>
                <a:gd name="T35" fmla="*/ 0 h 847"/>
                <a:gd name="T36" fmla="*/ 0 w 409"/>
                <a:gd name="T37" fmla="*/ 0 h 847"/>
                <a:gd name="T38" fmla="*/ 0 w 409"/>
                <a:gd name="T39" fmla="*/ 0 h 847"/>
                <a:gd name="T40" fmla="*/ 0 w 409"/>
                <a:gd name="T41" fmla="*/ 0 h 847"/>
                <a:gd name="T42" fmla="*/ 0 w 409"/>
                <a:gd name="T43" fmla="*/ 0 h 847"/>
                <a:gd name="T44" fmla="*/ 0 w 409"/>
                <a:gd name="T45" fmla="*/ 0 h 847"/>
                <a:gd name="T46" fmla="*/ 0 w 409"/>
                <a:gd name="T47" fmla="*/ 0 h 847"/>
                <a:gd name="T48" fmla="*/ 0 w 409"/>
                <a:gd name="T49" fmla="*/ 0 h 847"/>
                <a:gd name="T50" fmla="*/ 0 w 409"/>
                <a:gd name="T51" fmla="*/ 0 h 847"/>
                <a:gd name="T52" fmla="*/ 0 w 409"/>
                <a:gd name="T53" fmla="*/ 0 h 847"/>
                <a:gd name="T54" fmla="*/ 0 w 409"/>
                <a:gd name="T55" fmla="*/ 0 h 847"/>
                <a:gd name="T56" fmla="*/ 0 w 409"/>
                <a:gd name="T57" fmla="*/ 0 h 847"/>
                <a:gd name="T58" fmla="*/ 0 w 409"/>
                <a:gd name="T59" fmla="*/ 0 h 847"/>
                <a:gd name="T60" fmla="*/ 0 w 409"/>
                <a:gd name="T61" fmla="*/ 0 h 847"/>
                <a:gd name="T62" fmla="*/ 0 w 409"/>
                <a:gd name="T63" fmla="*/ 0 h 847"/>
                <a:gd name="T64" fmla="*/ 0 w 409"/>
                <a:gd name="T65" fmla="*/ 0 h 847"/>
                <a:gd name="T66" fmla="*/ 0 w 409"/>
                <a:gd name="T67" fmla="*/ 0 h 847"/>
                <a:gd name="T68" fmla="*/ 0 w 409"/>
                <a:gd name="T69" fmla="*/ 0 h 847"/>
                <a:gd name="T70" fmla="*/ 0 w 409"/>
                <a:gd name="T71" fmla="*/ 0 h 847"/>
                <a:gd name="T72" fmla="*/ 0 w 409"/>
                <a:gd name="T73" fmla="*/ 0 h 847"/>
                <a:gd name="T74" fmla="*/ 0 w 409"/>
                <a:gd name="T75" fmla="*/ 0 h 847"/>
                <a:gd name="T76" fmla="*/ 0 w 409"/>
                <a:gd name="T77" fmla="*/ 0 h 847"/>
                <a:gd name="T78" fmla="*/ 0 w 409"/>
                <a:gd name="T79" fmla="*/ 0 h 847"/>
                <a:gd name="T80" fmla="*/ 0 w 409"/>
                <a:gd name="T81" fmla="*/ 0 h 847"/>
                <a:gd name="T82" fmla="*/ 0 w 409"/>
                <a:gd name="T83" fmla="*/ 0 h 847"/>
                <a:gd name="T84" fmla="*/ 0 w 409"/>
                <a:gd name="T85" fmla="*/ 0 h 847"/>
                <a:gd name="T86" fmla="*/ 0 w 409"/>
                <a:gd name="T87" fmla="*/ 0 h 847"/>
                <a:gd name="T88" fmla="*/ 0 w 409"/>
                <a:gd name="T89" fmla="*/ 0 h 847"/>
                <a:gd name="T90" fmla="*/ 0 w 409"/>
                <a:gd name="T91" fmla="*/ 0 h 847"/>
                <a:gd name="T92" fmla="*/ 0 w 409"/>
                <a:gd name="T93" fmla="*/ 0 h 847"/>
                <a:gd name="T94" fmla="*/ 0 w 409"/>
                <a:gd name="T95" fmla="*/ 0 h 847"/>
                <a:gd name="T96" fmla="*/ 0 w 409"/>
                <a:gd name="T97" fmla="*/ 0 h 847"/>
                <a:gd name="T98" fmla="*/ 0 w 409"/>
                <a:gd name="T99" fmla="*/ 0 h 847"/>
                <a:gd name="T100" fmla="*/ 0 w 409"/>
                <a:gd name="T101" fmla="*/ 0 h 847"/>
                <a:gd name="T102" fmla="*/ 0 w 409"/>
                <a:gd name="T103" fmla="*/ 0 h 847"/>
                <a:gd name="T104" fmla="*/ 0 w 409"/>
                <a:gd name="T105" fmla="*/ 0 h 847"/>
                <a:gd name="T106" fmla="*/ 0 w 409"/>
                <a:gd name="T107" fmla="*/ 0 h 847"/>
                <a:gd name="T108" fmla="*/ 0 w 409"/>
                <a:gd name="T109" fmla="*/ 0 h 847"/>
                <a:gd name="T110" fmla="*/ 0 w 409"/>
                <a:gd name="T111" fmla="*/ 0 h 847"/>
                <a:gd name="T112" fmla="*/ 0 w 409"/>
                <a:gd name="T113" fmla="*/ 0 h 847"/>
                <a:gd name="T114" fmla="*/ 0 w 409"/>
                <a:gd name="T115" fmla="*/ 0 h 847"/>
                <a:gd name="T116" fmla="*/ 0 w 409"/>
                <a:gd name="T117" fmla="*/ 0 h 8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09"/>
                <a:gd name="T178" fmla="*/ 0 h 847"/>
                <a:gd name="T179" fmla="*/ 409 w 409"/>
                <a:gd name="T180" fmla="*/ 847 h 84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09" h="847">
                  <a:moveTo>
                    <a:pt x="409" y="678"/>
                  </a:moveTo>
                  <a:lnTo>
                    <a:pt x="398" y="677"/>
                  </a:lnTo>
                  <a:lnTo>
                    <a:pt x="387" y="676"/>
                  </a:lnTo>
                  <a:lnTo>
                    <a:pt x="375" y="674"/>
                  </a:lnTo>
                  <a:lnTo>
                    <a:pt x="365" y="671"/>
                  </a:lnTo>
                  <a:lnTo>
                    <a:pt x="356" y="667"/>
                  </a:lnTo>
                  <a:lnTo>
                    <a:pt x="346" y="661"/>
                  </a:lnTo>
                  <a:lnTo>
                    <a:pt x="337" y="655"/>
                  </a:lnTo>
                  <a:lnTo>
                    <a:pt x="330" y="647"/>
                  </a:lnTo>
                  <a:lnTo>
                    <a:pt x="313" y="620"/>
                  </a:lnTo>
                  <a:lnTo>
                    <a:pt x="313" y="664"/>
                  </a:lnTo>
                  <a:lnTo>
                    <a:pt x="313" y="686"/>
                  </a:lnTo>
                  <a:lnTo>
                    <a:pt x="311" y="706"/>
                  </a:lnTo>
                  <a:lnTo>
                    <a:pt x="307" y="726"/>
                  </a:lnTo>
                  <a:lnTo>
                    <a:pt x="303" y="744"/>
                  </a:lnTo>
                  <a:lnTo>
                    <a:pt x="297" y="760"/>
                  </a:lnTo>
                  <a:lnTo>
                    <a:pt x="290" y="775"/>
                  </a:lnTo>
                  <a:lnTo>
                    <a:pt x="282" y="789"/>
                  </a:lnTo>
                  <a:lnTo>
                    <a:pt x="272" y="801"/>
                  </a:lnTo>
                  <a:lnTo>
                    <a:pt x="260" y="812"/>
                  </a:lnTo>
                  <a:lnTo>
                    <a:pt x="248" y="821"/>
                  </a:lnTo>
                  <a:lnTo>
                    <a:pt x="234" y="829"/>
                  </a:lnTo>
                  <a:lnTo>
                    <a:pt x="219" y="835"/>
                  </a:lnTo>
                  <a:lnTo>
                    <a:pt x="203" y="841"/>
                  </a:lnTo>
                  <a:lnTo>
                    <a:pt x="186" y="844"/>
                  </a:lnTo>
                  <a:lnTo>
                    <a:pt x="167" y="846"/>
                  </a:lnTo>
                  <a:lnTo>
                    <a:pt x="146" y="847"/>
                  </a:lnTo>
                  <a:lnTo>
                    <a:pt x="0" y="847"/>
                  </a:lnTo>
                  <a:lnTo>
                    <a:pt x="0" y="732"/>
                  </a:lnTo>
                  <a:lnTo>
                    <a:pt x="21" y="731"/>
                  </a:lnTo>
                  <a:lnTo>
                    <a:pt x="39" y="729"/>
                  </a:lnTo>
                  <a:lnTo>
                    <a:pt x="48" y="727"/>
                  </a:lnTo>
                  <a:lnTo>
                    <a:pt x="55" y="725"/>
                  </a:lnTo>
                  <a:lnTo>
                    <a:pt x="62" y="721"/>
                  </a:lnTo>
                  <a:lnTo>
                    <a:pt x="67" y="718"/>
                  </a:lnTo>
                  <a:lnTo>
                    <a:pt x="72" y="714"/>
                  </a:lnTo>
                  <a:lnTo>
                    <a:pt x="77" y="708"/>
                  </a:lnTo>
                  <a:lnTo>
                    <a:pt x="81" y="702"/>
                  </a:lnTo>
                  <a:lnTo>
                    <a:pt x="84" y="693"/>
                  </a:lnTo>
                  <a:lnTo>
                    <a:pt x="86" y="684"/>
                  </a:lnTo>
                  <a:lnTo>
                    <a:pt x="88" y="673"/>
                  </a:lnTo>
                  <a:lnTo>
                    <a:pt x="89" y="661"/>
                  </a:lnTo>
                  <a:lnTo>
                    <a:pt x="89" y="647"/>
                  </a:lnTo>
                  <a:lnTo>
                    <a:pt x="89" y="0"/>
                  </a:lnTo>
                  <a:lnTo>
                    <a:pt x="313" y="0"/>
                  </a:lnTo>
                  <a:lnTo>
                    <a:pt x="313" y="427"/>
                  </a:lnTo>
                  <a:lnTo>
                    <a:pt x="320" y="470"/>
                  </a:lnTo>
                  <a:lnTo>
                    <a:pt x="330" y="510"/>
                  </a:lnTo>
                  <a:lnTo>
                    <a:pt x="333" y="517"/>
                  </a:lnTo>
                  <a:lnTo>
                    <a:pt x="339" y="526"/>
                  </a:lnTo>
                  <a:lnTo>
                    <a:pt x="345" y="532"/>
                  </a:lnTo>
                  <a:lnTo>
                    <a:pt x="351" y="540"/>
                  </a:lnTo>
                  <a:lnTo>
                    <a:pt x="360" y="546"/>
                  </a:lnTo>
                  <a:lnTo>
                    <a:pt x="370" y="552"/>
                  </a:lnTo>
                  <a:lnTo>
                    <a:pt x="380" y="557"/>
                  </a:lnTo>
                  <a:lnTo>
                    <a:pt x="393" y="562"/>
                  </a:lnTo>
                  <a:lnTo>
                    <a:pt x="400" y="562"/>
                  </a:lnTo>
                  <a:lnTo>
                    <a:pt x="409" y="562"/>
                  </a:lnTo>
                  <a:lnTo>
                    <a:pt x="409" y="6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34" name="Freeform 51"/>
            <p:cNvSpPr>
              <a:spLocks noEditPoints="1"/>
            </p:cNvSpPr>
            <p:nvPr/>
          </p:nvSpPr>
          <p:spPr bwMode="auto">
            <a:xfrm>
              <a:off x="2847" y="438"/>
              <a:ext cx="71" cy="67"/>
            </a:xfrm>
            <a:custGeom>
              <a:avLst/>
              <a:gdLst>
                <a:gd name="T0" fmla="*/ 0 w 1034"/>
                <a:gd name="T1" fmla="*/ 0 h 1016"/>
                <a:gd name="T2" fmla="*/ 0 w 1034"/>
                <a:gd name="T3" fmla="*/ 0 h 1016"/>
                <a:gd name="T4" fmla="*/ 0 w 1034"/>
                <a:gd name="T5" fmla="*/ 0 h 1016"/>
                <a:gd name="T6" fmla="*/ 0 w 1034"/>
                <a:gd name="T7" fmla="*/ 0 h 1016"/>
                <a:gd name="T8" fmla="*/ 0 w 1034"/>
                <a:gd name="T9" fmla="*/ 0 h 1016"/>
                <a:gd name="T10" fmla="*/ 0 w 1034"/>
                <a:gd name="T11" fmla="*/ 0 h 1016"/>
                <a:gd name="T12" fmla="*/ 0 w 1034"/>
                <a:gd name="T13" fmla="*/ 0 h 1016"/>
                <a:gd name="T14" fmla="*/ 0 w 1034"/>
                <a:gd name="T15" fmla="*/ 0 h 1016"/>
                <a:gd name="T16" fmla="*/ 0 w 1034"/>
                <a:gd name="T17" fmla="*/ 0 h 1016"/>
                <a:gd name="T18" fmla="*/ 0 w 1034"/>
                <a:gd name="T19" fmla="*/ 0 h 1016"/>
                <a:gd name="T20" fmla="*/ 0 w 1034"/>
                <a:gd name="T21" fmla="*/ 0 h 1016"/>
                <a:gd name="T22" fmla="*/ 0 w 1034"/>
                <a:gd name="T23" fmla="*/ 0 h 1016"/>
                <a:gd name="T24" fmla="*/ 0 w 1034"/>
                <a:gd name="T25" fmla="*/ 0 h 1016"/>
                <a:gd name="T26" fmla="*/ 0 w 1034"/>
                <a:gd name="T27" fmla="*/ 0 h 1016"/>
                <a:gd name="T28" fmla="*/ 0 w 1034"/>
                <a:gd name="T29" fmla="*/ 0 h 1016"/>
                <a:gd name="T30" fmla="*/ 0 w 1034"/>
                <a:gd name="T31" fmla="*/ 0 h 1016"/>
                <a:gd name="T32" fmla="*/ 0 w 1034"/>
                <a:gd name="T33" fmla="*/ 0 h 1016"/>
                <a:gd name="T34" fmla="*/ 0 w 1034"/>
                <a:gd name="T35" fmla="*/ 0 h 1016"/>
                <a:gd name="T36" fmla="*/ 0 w 1034"/>
                <a:gd name="T37" fmla="*/ 0 h 1016"/>
                <a:gd name="T38" fmla="*/ 0 w 1034"/>
                <a:gd name="T39" fmla="*/ 0 h 1016"/>
                <a:gd name="T40" fmla="*/ 0 w 1034"/>
                <a:gd name="T41" fmla="*/ 0 h 1016"/>
                <a:gd name="T42" fmla="*/ 0 w 1034"/>
                <a:gd name="T43" fmla="*/ 0 h 1016"/>
                <a:gd name="T44" fmla="*/ 0 w 1034"/>
                <a:gd name="T45" fmla="*/ 0 h 1016"/>
                <a:gd name="T46" fmla="*/ 0 w 1034"/>
                <a:gd name="T47" fmla="*/ 0 h 1016"/>
                <a:gd name="T48" fmla="*/ 0 w 1034"/>
                <a:gd name="T49" fmla="*/ 0 h 1016"/>
                <a:gd name="T50" fmla="*/ 0 w 1034"/>
                <a:gd name="T51" fmla="*/ 0 h 1016"/>
                <a:gd name="T52" fmla="*/ 0 w 1034"/>
                <a:gd name="T53" fmla="*/ 0 h 1016"/>
                <a:gd name="T54" fmla="*/ 0 w 1034"/>
                <a:gd name="T55" fmla="*/ 0 h 1016"/>
                <a:gd name="T56" fmla="*/ 0 w 1034"/>
                <a:gd name="T57" fmla="*/ 0 h 1016"/>
                <a:gd name="T58" fmla="*/ 0 w 1034"/>
                <a:gd name="T59" fmla="*/ 0 h 1016"/>
                <a:gd name="T60" fmla="*/ 0 w 1034"/>
                <a:gd name="T61" fmla="*/ 0 h 1016"/>
                <a:gd name="T62" fmla="*/ 0 w 1034"/>
                <a:gd name="T63" fmla="*/ 0 h 1016"/>
                <a:gd name="T64" fmla="*/ 0 w 1034"/>
                <a:gd name="T65" fmla="*/ 0 h 1016"/>
                <a:gd name="T66" fmla="*/ 0 w 1034"/>
                <a:gd name="T67" fmla="*/ 0 h 1016"/>
                <a:gd name="T68" fmla="*/ 0 w 1034"/>
                <a:gd name="T69" fmla="*/ 0 h 1016"/>
                <a:gd name="T70" fmla="*/ 0 w 1034"/>
                <a:gd name="T71" fmla="*/ 0 h 1016"/>
                <a:gd name="T72" fmla="*/ 0 w 1034"/>
                <a:gd name="T73" fmla="*/ 0 h 1016"/>
                <a:gd name="T74" fmla="*/ 0 w 1034"/>
                <a:gd name="T75" fmla="*/ 0 h 1016"/>
                <a:gd name="T76" fmla="*/ 0 w 1034"/>
                <a:gd name="T77" fmla="*/ 0 h 1016"/>
                <a:gd name="T78" fmla="*/ 0 w 1034"/>
                <a:gd name="T79" fmla="*/ 0 h 1016"/>
                <a:gd name="T80" fmla="*/ 0 w 1034"/>
                <a:gd name="T81" fmla="*/ 0 h 1016"/>
                <a:gd name="T82" fmla="*/ 0 w 1034"/>
                <a:gd name="T83" fmla="*/ 0 h 1016"/>
                <a:gd name="T84" fmla="*/ 0 w 1034"/>
                <a:gd name="T85" fmla="*/ 0 h 1016"/>
                <a:gd name="T86" fmla="*/ 0 w 1034"/>
                <a:gd name="T87" fmla="*/ 0 h 1016"/>
                <a:gd name="T88" fmla="*/ 0 w 1034"/>
                <a:gd name="T89" fmla="*/ 0 h 1016"/>
                <a:gd name="T90" fmla="*/ 0 w 1034"/>
                <a:gd name="T91" fmla="*/ 0 h 1016"/>
                <a:gd name="T92" fmla="*/ 0 w 1034"/>
                <a:gd name="T93" fmla="*/ 0 h 1016"/>
                <a:gd name="T94" fmla="*/ 0 w 1034"/>
                <a:gd name="T95" fmla="*/ 0 h 1016"/>
                <a:gd name="T96" fmla="*/ 0 w 1034"/>
                <a:gd name="T97" fmla="*/ 0 h 1016"/>
                <a:gd name="T98" fmla="*/ 0 w 1034"/>
                <a:gd name="T99" fmla="*/ 0 h 1016"/>
                <a:gd name="T100" fmla="*/ 0 w 1034"/>
                <a:gd name="T101" fmla="*/ 0 h 1016"/>
                <a:gd name="T102" fmla="*/ 0 w 1034"/>
                <a:gd name="T103" fmla="*/ 0 h 1016"/>
                <a:gd name="T104" fmla="*/ 0 w 1034"/>
                <a:gd name="T105" fmla="*/ 0 h 1016"/>
                <a:gd name="T106" fmla="*/ 0 w 1034"/>
                <a:gd name="T107" fmla="*/ 0 h 1016"/>
                <a:gd name="T108" fmla="*/ 0 w 1034"/>
                <a:gd name="T109" fmla="*/ 0 h 1016"/>
                <a:gd name="T110" fmla="*/ 0 w 1034"/>
                <a:gd name="T111" fmla="*/ 0 h 1016"/>
                <a:gd name="T112" fmla="*/ 0 w 1034"/>
                <a:gd name="T113" fmla="*/ 0 h 1016"/>
                <a:gd name="T114" fmla="*/ 0 w 1034"/>
                <a:gd name="T115" fmla="*/ 0 h 1016"/>
                <a:gd name="T116" fmla="*/ 0 w 1034"/>
                <a:gd name="T117" fmla="*/ 0 h 1016"/>
                <a:gd name="T118" fmla="*/ 0 w 1034"/>
                <a:gd name="T119" fmla="*/ 0 h 1016"/>
                <a:gd name="T120" fmla="*/ 0 w 1034"/>
                <a:gd name="T121" fmla="*/ 0 h 1016"/>
                <a:gd name="T122" fmla="*/ 0 w 1034"/>
                <a:gd name="T123" fmla="*/ 0 h 101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34"/>
                <a:gd name="T187" fmla="*/ 0 h 1016"/>
                <a:gd name="T188" fmla="*/ 1034 w 1034"/>
                <a:gd name="T189" fmla="*/ 1016 h 101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34" h="1016">
                  <a:moveTo>
                    <a:pt x="1034" y="1012"/>
                  </a:moveTo>
                  <a:lnTo>
                    <a:pt x="727" y="1012"/>
                  </a:lnTo>
                  <a:lnTo>
                    <a:pt x="731" y="1012"/>
                  </a:lnTo>
                  <a:lnTo>
                    <a:pt x="722" y="1012"/>
                  </a:lnTo>
                  <a:lnTo>
                    <a:pt x="713" y="1011"/>
                  </a:lnTo>
                  <a:lnTo>
                    <a:pt x="705" y="1009"/>
                  </a:lnTo>
                  <a:lnTo>
                    <a:pt x="696" y="1006"/>
                  </a:lnTo>
                  <a:lnTo>
                    <a:pt x="687" y="1002"/>
                  </a:lnTo>
                  <a:lnTo>
                    <a:pt x="680" y="997"/>
                  </a:lnTo>
                  <a:lnTo>
                    <a:pt x="671" y="992"/>
                  </a:lnTo>
                  <a:lnTo>
                    <a:pt x="664" y="985"/>
                  </a:lnTo>
                  <a:lnTo>
                    <a:pt x="658" y="979"/>
                  </a:lnTo>
                  <a:lnTo>
                    <a:pt x="654" y="972"/>
                  </a:lnTo>
                  <a:lnTo>
                    <a:pt x="650" y="965"/>
                  </a:lnTo>
                  <a:lnTo>
                    <a:pt x="647" y="958"/>
                  </a:lnTo>
                  <a:lnTo>
                    <a:pt x="647" y="1016"/>
                  </a:lnTo>
                  <a:lnTo>
                    <a:pt x="90" y="1016"/>
                  </a:lnTo>
                  <a:lnTo>
                    <a:pt x="90" y="958"/>
                  </a:lnTo>
                  <a:lnTo>
                    <a:pt x="88" y="966"/>
                  </a:lnTo>
                  <a:lnTo>
                    <a:pt x="85" y="973"/>
                  </a:lnTo>
                  <a:lnTo>
                    <a:pt x="80" y="980"/>
                  </a:lnTo>
                  <a:lnTo>
                    <a:pt x="74" y="985"/>
                  </a:lnTo>
                  <a:lnTo>
                    <a:pt x="68" y="993"/>
                  </a:lnTo>
                  <a:lnTo>
                    <a:pt x="60" y="999"/>
                  </a:lnTo>
                  <a:lnTo>
                    <a:pt x="52" y="1005"/>
                  </a:lnTo>
                  <a:lnTo>
                    <a:pt x="43" y="1009"/>
                  </a:lnTo>
                  <a:lnTo>
                    <a:pt x="34" y="1012"/>
                  </a:lnTo>
                  <a:lnTo>
                    <a:pt x="23" y="1014"/>
                  </a:lnTo>
                  <a:lnTo>
                    <a:pt x="12" y="1015"/>
                  </a:lnTo>
                  <a:lnTo>
                    <a:pt x="0" y="1016"/>
                  </a:lnTo>
                  <a:lnTo>
                    <a:pt x="0" y="900"/>
                  </a:lnTo>
                  <a:lnTo>
                    <a:pt x="20" y="900"/>
                  </a:lnTo>
                  <a:lnTo>
                    <a:pt x="28" y="898"/>
                  </a:lnTo>
                  <a:lnTo>
                    <a:pt x="37" y="895"/>
                  </a:lnTo>
                  <a:lnTo>
                    <a:pt x="44" y="891"/>
                  </a:lnTo>
                  <a:lnTo>
                    <a:pt x="52" y="886"/>
                  </a:lnTo>
                  <a:lnTo>
                    <a:pt x="57" y="881"/>
                  </a:lnTo>
                  <a:lnTo>
                    <a:pt x="64" y="876"/>
                  </a:lnTo>
                  <a:lnTo>
                    <a:pt x="68" y="869"/>
                  </a:lnTo>
                  <a:lnTo>
                    <a:pt x="73" y="862"/>
                  </a:lnTo>
                  <a:lnTo>
                    <a:pt x="77" y="854"/>
                  </a:lnTo>
                  <a:lnTo>
                    <a:pt x="81" y="845"/>
                  </a:lnTo>
                  <a:lnTo>
                    <a:pt x="85" y="828"/>
                  </a:lnTo>
                  <a:lnTo>
                    <a:pt x="88" y="812"/>
                  </a:lnTo>
                  <a:lnTo>
                    <a:pt x="90" y="798"/>
                  </a:lnTo>
                  <a:lnTo>
                    <a:pt x="90" y="785"/>
                  </a:lnTo>
                  <a:lnTo>
                    <a:pt x="90" y="606"/>
                  </a:lnTo>
                  <a:lnTo>
                    <a:pt x="90" y="568"/>
                  </a:lnTo>
                  <a:lnTo>
                    <a:pt x="94" y="547"/>
                  </a:lnTo>
                  <a:lnTo>
                    <a:pt x="97" y="520"/>
                  </a:lnTo>
                  <a:lnTo>
                    <a:pt x="104" y="495"/>
                  </a:lnTo>
                  <a:lnTo>
                    <a:pt x="109" y="483"/>
                  </a:lnTo>
                  <a:lnTo>
                    <a:pt x="114" y="472"/>
                  </a:lnTo>
                  <a:lnTo>
                    <a:pt x="121" y="462"/>
                  </a:lnTo>
                  <a:lnTo>
                    <a:pt x="128" y="450"/>
                  </a:lnTo>
                  <a:lnTo>
                    <a:pt x="137" y="438"/>
                  </a:lnTo>
                  <a:lnTo>
                    <a:pt x="147" y="426"/>
                  </a:lnTo>
                  <a:lnTo>
                    <a:pt x="158" y="414"/>
                  </a:lnTo>
                  <a:lnTo>
                    <a:pt x="171" y="403"/>
                  </a:lnTo>
                  <a:lnTo>
                    <a:pt x="181" y="395"/>
                  </a:lnTo>
                  <a:lnTo>
                    <a:pt x="190" y="388"/>
                  </a:lnTo>
                  <a:lnTo>
                    <a:pt x="201" y="380"/>
                  </a:lnTo>
                  <a:lnTo>
                    <a:pt x="212" y="374"/>
                  </a:lnTo>
                  <a:lnTo>
                    <a:pt x="224" y="367"/>
                  </a:lnTo>
                  <a:lnTo>
                    <a:pt x="235" y="362"/>
                  </a:lnTo>
                  <a:lnTo>
                    <a:pt x="248" y="357"/>
                  </a:lnTo>
                  <a:lnTo>
                    <a:pt x="261" y="352"/>
                  </a:lnTo>
                  <a:lnTo>
                    <a:pt x="274" y="349"/>
                  </a:lnTo>
                  <a:lnTo>
                    <a:pt x="288" y="346"/>
                  </a:lnTo>
                  <a:lnTo>
                    <a:pt x="302" y="342"/>
                  </a:lnTo>
                  <a:lnTo>
                    <a:pt x="317" y="340"/>
                  </a:lnTo>
                  <a:lnTo>
                    <a:pt x="332" y="338"/>
                  </a:lnTo>
                  <a:lnTo>
                    <a:pt x="348" y="337"/>
                  </a:lnTo>
                  <a:lnTo>
                    <a:pt x="364" y="336"/>
                  </a:lnTo>
                  <a:lnTo>
                    <a:pt x="380" y="336"/>
                  </a:lnTo>
                  <a:lnTo>
                    <a:pt x="445" y="334"/>
                  </a:lnTo>
                  <a:lnTo>
                    <a:pt x="454" y="334"/>
                  </a:lnTo>
                  <a:lnTo>
                    <a:pt x="462" y="333"/>
                  </a:lnTo>
                  <a:lnTo>
                    <a:pt x="473" y="332"/>
                  </a:lnTo>
                  <a:lnTo>
                    <a:pt x="510" y="325"/>
                  </a:lnTo>
                  <a:lnTo>
                    <a:pt x="519" y="325"/>
                  </a:lnTo>
                  <a:lnTo>
                    <a:pt x="524" y="323"/>
                  </a:lnTo>
                  <a:lnTo>
                    <a:pt x="538" y="321"/>
                  </a:lnTo>
                  <a:lnTo>
                    <a:pt x="553" y="317"/>
                  </a:lnTo>
                  <a:lnTo>
                    <a:pt x="571" y="310"/>
                  </a:lnTo>
                  <a:lnTo>
                    <a:pt x="589" y="305"/>
                  </a:lnTo>
                  <a:lnTo>
                    <a:pt x="607" y="298"/>
                  </a:lnTo>
                  <a:lnTo>
                    <a:pt x="626" y="290"/>
                  </a:lnTo>
                  <a:lnTo>
                    <a:pt x="647" y="281"/>
                  </a:lnTo>
                  <a:lnTo>
                    <a:pt x="647" y="772"/>
                  </a:lnTo>
                  <a:lnTo>
                    <a:pt x="648" y="788"/>
                  </a:lnTo>
                  <a:lnTo>
                    <a:pt x="648" y="804"/>
                  </a:lnTo>
                  <a:lnTo>
                    <a:pt x="650" y="816"/>
                  </a:lnTo>
                  <a:lnTo>
                    <a:pt x="652" y="829"/>
                  </a:lnTo>
                  <a:lnTo>
                    <a:pt x="655" y="841"/>
                  </a:lnTo>
                  <a:lnTo>
                    <a:pt x="661" y="853"/>
                  </a:lnTo>
                  <a:lnTo>
                    <a:pt x="668" y="865"/>
                  </a:lnTo>
                  <a:lnTo>
                    <a:pt x="679" y="878"/>
                  </a:lnTo>
                  <a:lnTo>
                    <a:pt x="684" y="883"/>
                  </a:lnTo>
                  <a:lnTo>
                    <a:pt x="690" y="887"/>
                  </a:lnTo>
                  <a:lnTo>
                    <a:pt x="696" y="892"/>
                  </a:lnTo>
                  <a:lnTo>
                    <a:pt x="702" y="895"/>
                  </a:lnTo>
                  <a:lnTo>
                    <a:pt x="710" y="897"/>
                  </a:lnTo>
                  <a:lnTo>
                    <a:pt x="716" y="899"/>
                  </a:lnTo>
                  <a:lnTo>
                    <a:pt x="724" y="900"/>
                  </a:lnTo>
                  <a:lnTo>
                    <a:pt x="731" y="900"/>
                  </a:lnTo>
                  <a:lnTo>
                    <a:pt x="727" y="900"/>
                  </a:lnTo>
                  <a:lnTo>
                    <a:pt x="814" y="900"/>
                  </a:lnTo>
                  <a:lnTo>
                    <a:pt x="814" y="0"/>
                  </a:lnTo>
                  <a:lnTo>
                    <a:pt x="1034" y="0"/>
                  </a:lnTo>
                  <a:lnTo>
                    <a:pt x="1034" y="1012"/>
                  </a:lnTo>
                  <a:close/>
                  <a:moveTo>
                    <a:pt x="424" y="895"/>
                  </a:moveTo>
                  <a:lnTo>
                    <a:pt x="424" y="445"/>
                  </a:lnTo>
                  <a:lnTo>
                    <a:pt x="406" y="445"/>
                  </a:lnTo>
                  <a:lnTo>
                    <a:pt x="390" y="447"/>
                  </a:lnTo>
                  <a:lnTo>
                    <a:pt x="375" y="450"/>
                  </a:lnTo>
                  <a:lnTo>
                    <a:pt x="361" y="455"/>
                  </a:lnTo>
                  <a:lnTo>
                    <a:pt x="349" y="461"/>
                  </a:lnTo>
                  <a:lnTo>
                    <a:pt x="340" y="468"/>
                  </a:lnTo>
                  <a:lnTo>
                    <a:pt x="330" y="478"/>
                  </a:lnTo>
                  <a:lnTo>
                    <a:pt x="323" y="487"/>
                  </a:lnTo>
                  <a:lnTo>
                    <a:pt x="311" y="535"/>
                  </a:lnTo>
                  <a:lnTo>
                    <a:pt x="311" y="895"/>
                  </a:lnTo>
                  <a:lnTo>
                    <a:pt x="424" y="8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35" name="Rectangle 52"/>
            <p:cNvSpPr>
              <a:spLocks noChangeArrowheads="1"/>
            </p:cNvSpPr>
            <p:nvPr/>
          </p:nvSpPr>
          <p:spPr bwMode="auto">
            <a:xfrm>
              <a:off x="2931" y="438"/>
              <a:ext cx="16" cy="6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36" name="Freeform 53"/>
            <p:cNvSpPr>
              <a:spLocks noEditPoints="1"/>
            </p:cNvSpPr>
            <p:nvPr/>
          </p:nvSpPr>
          <p:spPr bwMode="auto">
            <a:xfrm>
              <a:off x="2453" y="659"/>
              <a:ext cx="41" cy="68"/>
            </a:xfrm>
            <a:custGeom>
              <a:avLst/>
              <a:gdLst>
                <a:gd name="T0" fmla="*/ 0 w 607"/>
                <a:gd name="T1" fmla="*/ 0 h 1032"/>
                <a:gd name="T2" fmla="*/ 0 w 607"/>
                <a:gd name="T3" fmla="*/ 0 h 1032"/>
                <a:gd name="T4" fmla="*/ 0 w 607"/>
                <a:gd name="T5" fmla="*/ 0 h 1032"/>
                <a:gd name="T6" fmla="*/ 0 w 607"/>
                <a:gd name="T7" fmla="*/ 0 h 1032"/>
                <a:gd name="T8" fmla="*/ 0 w 607"/>
                <a:gd name="T9" fmla="*/ 0 h 1032"/>
                <a:gd name="T10" fmla="*/ 0 w 607"/>
                <a:gd name="T11" fmla="*/ 0 h 1032"/>
                <a:gd name="T12" fmla="*/ 0 w 607"/>
                <a:gd name="T13" fmla="*/ 0 h 1032"/>
                <a:gd name="T14" fmla="*/ 0 w 607"/>
                <a:gd name="T15" fmla="*/ 0 h 1032"/>
                <a:gd name="T16" fmla="*/ 0 w 607"/>
                <a:gd name="T17" fmla="*/ 0 h 1032"/>
                <a:gd name="T18" fmla="*/ 0 w 607"/>
                <a:gd name="T19" fmla="*/ 0 h 1032"/>
                <a:gd name="T20" fmla="*/ 0 w 607"/>
                <a:gd name="T21" fmla="*/ 0 h 1032"/>
                <a:gd name="T22" fmla="*/ 0 w 607"/>
                <a:gd name="T23" fmla="*/ 0 h 1032"/>
                <a:gd name="T24" fmla="*/ 0 w 607"/>
                <a:gd name="T25" fmla="*/ 0 h 1032"/>
                <a:gd name="T26" fmla="*/ 0 w 607"/>
                <a:gd name="T27" fmla="*/ 0 h 1032"/>
                <a:gd name="T28" fmla="*/ 0 w 607"/>
                <a:gd name="T29" fmla="*/ 0 h 1032"/>
                <a:gd name="T30" fmla="*/ 0 w 607"/>
                <a:gd name="T31" fmla="*/ 0 h 1032"/>
                <a:gd name="T32" fmla="*/ 0 w 607"/>
                <a:gd name="T33" fmla="*/ 0 h 1032"/>
                <a:gd name="T34" fmla="*/ 0 w 607"/>
                <a:gd name="T35" fmla="*/ 0 h 1032"/>
                <a:gd name="T36" fmla="*/ 0 w 607"/>
                <a:gd name="T37" fmla="*/ 0 h 1032"/>
                <a:gd name="T38" fmla="*/ 0 w 607"/>
                <a:gd name="T39" fmla="*/ 0 h 1032"/>
                <a:gd name="T40" fmla="*/ 0 w 607"/>
                <a:gd name="T41" fmla="*/ 0 h 1032"/>
                <a:gd name="T42" fmla="*/ 0 w 607"/>
                <a:gd name="T43" fmla="*/ 0 h 1032"/>
                <a:gd name="T44" fmla="*/ 0 w 607"/>
                <a:gd name="T45" fmla="*/ 0 h 1032"/>
                <a:gd name="T46" fmla="*/ 0 w 607"/>
                <a:gd name="T47" fmla="*/ 0 h 1032"/>
                <a:gd name="T48" fmla="*/ 0 w 607"/>
                <a:gd name="T49" fmla="*/ 0 h 1032"/>
                <a:gd name="T50" fmla="*/ 0 w 607"/>
                <a:gd name="T51" fmla="*/ 0 h 1032"/>
                <a:gd name="T52" fmla="*/ 0 w 607"/>
                <a:gd name="T53" fmla="*/ 0 h 1032"/>
                <a:gd name="T54" fmla="*/ 0 w 607"/>
                <a:gd name="T55" fmla="*/ 0 h 1032"/>
                <a:gd name="T56" fmla="*/ 0 w 607"/>
                <a:gd name="T57" fmla="*/ 0 h 1032"/>
                <a:gd name="T58" fmla="*/ 0 w 607"/>
                <a:gd name="T59" fmla="*/ 0 h 1032"/>
                <a:gd name="T60" fmla="*/ 0 w 607"/>
                <a:gd name="T61" fmla="*/ 0 h 1032"/>
                <a:gd name="T62" fmla="*/ 0 w 607"/>
                <a:gd name="T63" fmla="*/ 0 h 1032"/>
                <a:gd name="T64" fmla="*/ 0 w 607"/>
                <a:gd name="T65" fmla="*/ 0 h 1032"/>
                <a:gd name="T66" fmla="*/ 0 w 607"/>
                <a:gd name="T67" fmla="*/ 0 h 1032"/>
                <a:gd name="T68" fmla="*/ 0 w 607"/>
                <a:gd name="T69" fmla="*/ 0 h 1032"/>
                <a:gd name="T70" fmla="*/ 0 w 607"/>
                <a:gd name="T71" fmla="*/ 0 h 1032"/>
                <a:gd name="T72" fmla="*/ 0 w 607"/>
                <a:gd name="T73" fmla="*/ 0 h 1032"/>
                <a:gd name="T74" fmla="*/ 0 w 607"/>
                <a:gd name="T75" fmla="*/ 0 h 1032"/>
                <a:gd name="T76" fmla="*/ 0 w 607"/>
                <a:gd name="T77" fmla="*/ 0 h 1032"/>
                <a:gd name="T78" fmla="*/ 0 w 607"/>
                <a:gd name="T79" fmla="*/ 0 h 1032"/>
                <a:gd name="T80" fmla="*/ 0 w 607"/>
                <a:gd name="T81" fmla="*/ 0 h 1032"/>
                <a:gd name="T82" fmla="*/ 0 w 607"/>
                <a:gd name="T83" fmla="*/ 0 h 1032"/>
                <a:gd name="T84" fmla="*/ 0 w 607"/>
                <a:gd name="T85" fmla="*/ 0 h 1032"/>
                <a:gd name="T86" fmla="*/ 0 w 607"/>
                <a:gd name="T87" fmla="*/ 0 h 1032"/>
                <a:gd name="T88" fmla="*/ 0 w 607"/>
                <a:gd name="T89" fmla="*/ 0 h 1032"/>
                <a:gd name="T90" fmla="*/ 0 w 607"/>
                <a:gd name="T91" fmla="*/ 0 h 1032"/>
                <a:gd name="T92" fmla="*/ 0 w 607"/>
                <a:gd name="T93" fmla="*/ 0 h 10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07"/>
                <a:gd name="T142" fmla="*/ 0 h 1032"/>
                <a:gd name="T143" fmla="*/ 607 w 607"/>
                <a:gd name="T144" fmla="*/ 1032 h 103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07" h="1032">
                  <a:moveTo>
                    <a:pt x="499" y="114"/>
                  </a:moveTo>
                  <a:lnTo>
                    <a:pt x="288" y="114"/>
                  </a:lnTo>
                  <a:lnTo>
                    <a:pt x="288" y="0"/>
                  </a:lnTo>
                  <a:lnTo>
                    <a:pt x="499" y="0"/>
                  </a:lnTo>
                  <a:lnTo>
                    <a:pt x="499" y="114"/>
                  </a:lnTo>
                  <a:close/>
                  <a:moveTo>
                    <a:pt x="239" y="114"/>
                  </a:moveTo>
                  <a:lnTo>
                    <a:pt x="28" y="114"/>
                  </a:lnTo>
                  <a:lnTo>
                    <a:pt x="28" y="0"/>
                  </a:lnTo>
                  <a:lnTo>
                    <a:pt x="239" y="0"/>
                  </a:lnTo>
                  <a:lnTo>
                    <a:pt x="239" y="114"/>
                  </a:lnTo>
                  <a:close/>
                  <a:moveTo>
                    <a:pt x="607" y="1032"/>
                  </a:moveTo>
                  <a:lnTo>
                    <a:pt x="600" y="1031"/>
                  </a:lnTo>
                  <a:lnTo>
                    <a:pt x="593" y="1031"/>
                  </a:lnTo>
                  <a:lnTo>
                    <a:pt x="586" y="1029"/>
                  </a:lnTo>
                  <a:lnTo>
                    <a:pt x="580" y="1026"/>
                  </a:lnTo>
                  <a:lnTo>
                    <a:pt x="574" y="1024"/>
                  </a:lnTo>
                  <a:lnTo>
                    <a:pt x="568" y="1021"/>
                  </a:lnTo>
                  <a:lnTo>
                    <a:pt x="563" y="1018"/>
                  </a:lnTo>
                  <a:lnTo>
                    <a:pt x="558" y="1014"/>
                  </a:lnTo>
                  <a:lnTo>
                    <a:pt x="548" y="1003"/>
                  </a:lnTo>
                  <a:lnTo>
                    <a:pt x="539" y="991"/>
                  </a:lnTo>
                  <a:lnTo>
                    <a:pt x="531" y="978"/>
                  </a:lnTo>
                  <a:lnTo>
                    <a:pt x="523" y="962"/>
                  </a:lnTo>
                  <a:lnTo>
                    <a:pt x="523" y="1032"/>
                  </a:lnTo>
                  <a:lnTo>
                    <a:pt x="0" y="1032"/>
                  </a:lnTo>
                  <a:lnTo>
                    <a:pt x="0" y="653"/>
                  </a:lnTo>
                  <a:lnTo>
                    <a:pt x="2" y="619"/>
                  </a:lnTo>
                  <a:lnTo>
                    <a:pt x="5" y="587"/>
                  </a:lnTo>
                  <a:lnTo>
                    <a:pt x="7" y="571"/>
                  </a:lnTo>
                  <a:lnTo>
                    <a:pt x="9" y="556"/>
                  </a:lnTo>
                  <a:lnTo>
                    <a:pt x="12" y="541"/>
                  </a:lnTo>
                  <a:lnTo>
                    <a:pt x="17" y="527"/>
                  </a:lnTo>
                  <a:lnTo>
                    <a:pt x="21" y="513"/>
                  </a:lnTo>
                  <a:lnTo>
                    <a:pt x="25" y="500"/>
                  </a:lnTo>
                  <a:lnTo>
                    <a:pt x="31" y="486"/>
                  </a:lnTo>
                  <a:lnTo>
                    <a:pt x="37" y="473"/>
                  </a:lnTo>
                  <a:lnTo>
                    <a:pt x="42" y="461"/>
                  </a:lnTo>
                  <a:lnTo>
                    <a:pt x="50" y="449"/>
                  </a:lnTo>
                  <a:lnTo>
                    <a:pt x="57" y="437"/>
                  </a:lnTo>
                  <a:lnTo>
                    <a:pt x="65" y="426"/>
                  </a:lnTo>
                  <a:lnTo>
                    <a:pt x="72" y="416"/>
                  </a:lnTo>
                  <a:lnTo>
                    <a:pt x="81" y="407"/>
                  </a:lnTo>
                  <a:lnTo>
                    <a:pt x="91" y="399"/>
                  </a:lnTo>
                  <a:lnTo>
                    <a:pt x="100" y="390"/>
                  </a:lnTo>
                  <a:lnTo>
                    <a:pt x="110" y="384"/>
                  </a:lnTo>
                  <a:lnTo>
                    <a:pt x="122" y="376"/>
                  </a:lnTo>
                  <a:lnTo>
                    <a:pt x="134" y="371"/>
                  </a:lnTo>
                  <a:lnTo>
                    <a:pt x="146" y="365"/>
                  </a:lnTo>
                  <a:lnTo>
                    <a:pt x="159" y="360"/>
                  </a:lnTo>
                  <a:lnTo>
                    <a:pt x="173" y="356"/>
                  </a:lnTo>
                  <a:lnTo>
                    <a:pt x="188" y="352"/>
                  </a:lnTo>
                  <a:lnTo>
                    <a:pt x="203" y="349"/>
                  </a:lnTo>
                  <a:lnTo>
                    <a:pt x="219" y="347"/>
                  </a:lnTo>
                  <a:lnTo>
                    <a:pt x="237" y="346"/>
                  </a:lnTo>
                  <a:lnTo>
                    <a:pt x="254" y="345"/>
                  </a:lnTo>
                  <a:lnTo>
                    <a:pt x="272" y="345"/>
                  </a:lnTo>
                  <a:lnTo>
                    <a:pt x="316" y="345"/>
                  </a:lnTo>
                  <a:lnTo>
                    <a:pt x="316" y="227"/>
                  </a:lnTo>
                  <a:lnTo>
                    <a:pt x="523" y="227"/>
                  </a:lnTo>
                  <a:lnTo>
                    <a:pt x="523" y="791"/>
                  </a:lnTo>
                  <a:lnTo>
                    <a:pt x="523" y="805"/>
                  </a:lnTo>
                  <a:lnTo>
                    <a:pt x="523" y="811"/>
                  </a:lnTo>
                  <a:lnTo>
                    <a:pt x="528" y="835"/>
                  </a:lnTo>
                  <a:lnTo>
                    <a:pt x="530" y="844"/>
                  </a:lnTo>
                  <a:lnTo>
                    <a:pt x="533" y="853"/>
                  </a:lnTo>
                  <a:lnTo>
                    <a:pt x="537" y="865"/>
                  </a:lnTo>
                  <a:lnTo>
                    <a:pt x="544" y="877"/>
                  </a:lnTo>
                  <a:lnTo>
                    <a:pt x="553" y="887"/>
                  </a:lnTo>
                  <a:lnTo>
                    <a:pt x="572" y="903"/>
                  </a:lnTo>
                  <a:lnTo>
                    <a:pt x="581" y="907"/>
                  </a:lnTo>
                  <a:lnTo>
                    <a:pt x="590" y="911"/>
                  </a:lnTo>
                  <a:lnTo>
                    <a:pt x="600" y="914"/>
                  </a:lnTo>
                  <a:lnTo>
                    <a:pt x="607" y="914"/>
                  </a:lnTo>
                  <a:lnTo>
                    <a:pt x="607" y="1032"/>
                  </a:lnTo>
                  <a:close/>
                  <a:moveTo>
                    <a:pt x="316" y="914"/>
                  </a:moveTo>
                  <a:lnTo>
                    <a:pt x="316" y="458"/>
                  </a:lnTo>
                  <a:lnTo>
                    <a:pt x="300" y="458"/>
                  </a:lnTo>
                  <a:lnTo>
                    <a:pt x="286" y="460"/>
                  </a:lnTo>
                  <a:lnTo>
                    <a:pt x="272" y="463"/>
                  </a:lnTo>
                  <a:lnTo>
                    <a:pt x="260" y="467"/>
                  </a:lnTo>
                  <a:lnTo>
                    <a:pt x="251" y="474"/>
                  </a:lnTo>
                  <a:lnTo>
                    <a:pt x="241" y="480"/>
                  </a:lnTo>
                  <a:lnTo>
                    <a:pt x="233" y="489"/>
                  </a:lnTo>
                  <a:lnTo>
                    <a:pt x="228" y="499"/>
                  </a:lnTo>
                  <a:lnTo>
                    <a:pt x="224" y="509"/>
                  </a:lnTo>
                  <a:lnTo>
                    <a:pt x="219" y="520"/>
                  </a:lnTo>
                  <a:lnTo>
                    <a:pt x="216" y="531"/>
                  </a:lnTo>
                  <a:lnTo>
                    <a:pt x="214" y="543"/>
                  </a:lnTo>
                  <a:lnTo>
                    <a:pt x="212" y="556"/>
                  </a:lnTo>
                  <a:lnTo>
                    <a:pt x="211" y="569"/>
                  </a:lnTo>
                  <a:lnTo>
                    <a:pt x="210" y="581"/>
                  </a:lnTo>
                  <a:lnTo>
                    <a:pt x="210" y="594"/>
                  </a:lnTo>
                  <a:lnTo>
                    <a:pt x="210" y="914"/>
                  </a:lnTo>
                  <a:lnTo>
                    <a:pt x="316" y="9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37" name="Freeform 54"/>
            <p:cNvSpPr>
              <a:spLocks noEditPoints="1"/>
            </p:cNvSpPr>
            <p:nvPr/>
          </p:nvSpPr>
          <p:spPr bwMode="auto">
            <a:xfrm>
              <a:off x="2494" y="682"/>
              <a:ext cx="26" cy="56"/>
            </a:xfrm>
            <a:custGeom>
              <a:avLst/>
              <a:gdLst>
                <a:gd name="T0" fmla="*/ 0 w 382"/>
                <a:gd name="T1" fmla="*/ 0 h 859"/>
                <a:gd name="T2" fmla="*/ 0 w 382"/>
                <a:gd name="T3" fmla="*/ 0 h 859"/>
                <a:gd name="T4" fmla="*/ 0 w 382"/>
                <a:gd name="T5" fmla="*/ 0 h 859"/>
                <a:gd name="T6" fmla="*/ 0 w 382"/>
                <a:gd name="T7" fmla="*/ 0 h 859"/>
                <a:gd name="T8" fmla="*/ 0 w 382"/>
                <a:gd name="T9" fmla="*/ 0 h 859"/>
                <a:gd name="T10" fmla="*/ 0 w 382"/>
                <a:gd name="T11" fmla="*/ 0 h 859"/>
                <a:gd name="T12" fmla="*/ 0 w 382"/>
                <a:gd name="T13" fmla="*/ 0 h 859"/>
                <a:gd name="T14" fmla="*/ 0 w 382"/>
                <a:gd name="T15" fmla="*/ 0 h 859"/>
                <a:gd name="T16" fmla="*/ 0 w 382"/>
                <a:gd name="T17" fmla="*/ 0 h 859"/>
                <a:gd name="T18" fmla="*/ 0 w 382"/>
                <a:gd name="T19" fmla="*/ 0 h 859"/>
                <a:gd name="T20" fmla="*/ 0 w 382"/>
                <a:gd name="T21" fmla="*/ 0 h 859"/>
                <a:gd name="T22" fmla="*/ 0 w 382"/>
                <a:gd name="T23" fmla="*/ 0 h 859"/>
                <a:gd name="T24" fmla="*/ 0 w 382"/>
                <a:gd name="T25" fmla="*/ 0 h 859"/>
                <a:gd name="T26" fmla="*/ 0 w 382"/>
                <a:gd name="T27" fmla="*/ 0 h 859"/>
                <a:gd name="T28" fmla="*/ 0 w 382"/>
                <a:gd name="T29" fmla="*/ 0 h 859"/>
                <a:gd name="T30" fmla="*/ 0 w 382"/>
                <a:gd name="T31" fmla="*/ 0 h 859"/>
                <a:gd name="T32" fmla="*/ 0 w 382"/>
                <a:gd name="T33" fmla="*/ 0 h 859"/>
                <a:gd name="T34" fmla="*/ 0 w 382"/>
                <a:gd name="T35" fmla="*/ 0 h 859"/>
                <a:gd name="T36" fmla="*/ 0 w 382"/>
                <a:gd name="T37" fmla="*/ 0 h 859"/>
                <a:gd name="T38" fmla="*/ 0 w 382"/>
                <a:gd name="T39" fmla="*/ 0 h 859"/>
                <a:gd name="T40" fmla="*/ 0 w 382"/>
                <a:gd name="T41" fmla="*/ 0 h 859"/>
                <a:gd name="T42" fmla="*/ 0 w 382"/>
                <a:gd name="T43" fmla="*/ 0 h 859"/>
                <a:gd name="T44" fmla="*/ 0 w 382"/>
                <a:gd name="T45" fmla="*/ 0 h 859"/>
                <a:gd name="T46" fmla="*/ 0 w 382"/>
                <a:gd name="T47" fmla="*/ 0 h 859"/>
                <a:gd name="T48" fmla="*/ 0 w 382"/>
                <a:gd name="T49" fmla="*/ 0 h 859"/>
                <a:gd name="T50" fmla="*/ 0 w 382"/>
                <a:gd name="T51" fmla="*/ 0 h 859"/>
                <a:gd name="T52" fmla="*/ 0 w 382"/>
                <a:gd name="T53" fmla="*/ 0 h 859"/>
                <a:gd name="T54" fmla="*/ 0 w 382"/>
                <a:gd name="T55" fmla="*/ 0 h 859"/>
                <a:gd name="T56" fmla="*/ 0 w 382"/>
                <a:gd name="T57" fmla="*/ 0 h 859"/>
                <a:gd name="T58" fmla="*/ 0 w 382"/>
                <a:gd name="T59" fmla="*/ 0 h 859"/>
                <a:gd name="T60" fmla="*/ 0 w 382"/>
                <a:gd name="T61" fmla="*/ 0 h 859"/>
                <a:gd name="T62" fmla="*/ 0 w 382"/>
                <a:gd name="T63" fmla="*/ 0 h 859"/>
                <a:gd name="T64" fmla="*/ 0 w 382"/>
                <a:gd name="T65" fmla="*/ 0 h 859"/>
                <a:gd name="T66" fmla="*/ 0 w 382"/>
                <a:gd name="T67" fmla="*/ 0 h 859"/>
                <a:gd name="T68" fmla="*/ 0 w 382"/>
                <a:gd name="T69" fmla="*/ 0 h 859"/>
                <a:gd name="T70" fmla="*/ 0 w 382"/>
                <a:gd name="T71" fmla="*/ 0 h 859"/>
                <a:gd name="T72" fmla="*/ 0 w 382"/>
                <a:gd name="T73" fmla="*/ 0 h 859"/>
                <a:gd name="T74" fmla="*/ 0 w 382"/>
                <a:gd name="T75" fmla="*/ 0 h 859"/>
                <a:gd name="T76" fmla="*/ 0 w 382"/>
                <a:gd name="T77" fmla="*/ 0 h 859"/>
                <a:gd name="T78" fmla="*/ 0 w 382"/>
                <a:gd name="T79" fmla="*/ 0 h 859"/>
                <a:gd name="T80" fmla="*/ 0 w 382"/>
                <a:gd name="T81" fmla="*/ 0 h 859"/>
                <a:gd name="T82" fmla="*/ 0 w 382"/>
                <a:gd name="T83" fmla="*/ 0 h 859"/>
                <a:gd name="T84" fmla="*/ 0 w 382"/>
                <a:gd name="T85" fmla="*/ 0 h 859"/>
                <a:gd name="T86" fmla="*/ 0 w 382"/>
                <a:gd name="T87" fmla="*/ 0 h 859"/>
                <a:gd name="T88" fmla="*/ 0 w 382"/>
                <a:gd name="T89" fmla="*/ 0 h 859"/>
                <a:gd name="T90" fmla="*/ 0 w 382"/>
                <a:gd name="T91" fmla="*/ 0 h 859"/>
                <a:gd name="T92" fmla="*/ 0 w 382"/>
                <a:gd name="T93" fmla="*/ 0 h 8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82"/>
                <a:gd name="T142" fmla="*/ 0 h 859"/>
                <a:gd name="T143" fmla="*/ 382 w 382"/>
                <a:gd name="T144" fmla="*/ 859 h 8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82" h="859">
                  <a:moveTo>
                    <a:pt x="382" y="688"/>
                  </a:moveTo>
                  <a:lnTo>
                    <a:pt x="373" y="687"/>
                  </a:lnTo>
                  <a:lnTo>
                    <a:pt x="364" y="686"/>
                  </a:lnTo>
                  <a:lnTo>
                    <a:pt x="356" y="684"/>
                  </a:lnTo>
                  <a:lnTo>
                    <a:pt x="347" y="680"/>
                  </a:lnTo>
                  <a:lnTo>
                    <a:pt x="338" y="677"/>
                  </a:lnTo>
                  <a:lnTo>
                    <a:pt x="330" y="672"/>
                  </a:lnTo>
                  <a:lnTo>
                    <a:pt x="321" y="666"/>
                  </a:lnTo>
                  <a:lnTo>
                    <a:pt x="314" y="660"/>
                  </a:lnTo>
                  <a:lnTo>
                    <a:pt x="306" y="648"/>
                  </a:lnTo>
                  <a:lnTo>
                    <a:pt x="298" y="630"/>
                  </a:lnTo>
                  <a:lnTo>
                    <a:pt x="298" y="688"/>
                  </a:lnTo>
                  <a:lnTo>
                    <a:pt x="7" y="688"/>
                  </a:lnTo>
                  <a:lnTo>
                    <a:pt x="7" y="570"/>
                  </a:lnTo>
                  <a:lnTo>
                    <a:pt x="90" y="570"/>
                  </a:lnTo>
                  <a:lnTo>
                    <a:pt x="90" y="0"/>
                  </a:lnTo>
                  <a:lnTo>
                    <a:pt x="298" y="0"/>
                  </a:lnTo>
                  <a:lnTo>
                    <a:pt x="298" y="416"/>
                  </a:lnTo>
                  <a:lnTo>
                    <a:pt x="300" y="455"/>
                  </a:lnTo>
                  <a:lnTo>
                    <a:pt x="306" y="492"/>
                  </a:lnTo>
                  <a:lnTo>
                    <a:pt x="308" y="502"/>
                  </a:lnTo>
                  <a:lnTo>
                    <a:pt x="310" y="509"/>
                  </a:lnTo>
                  <a:lnTo>
                    <a:pt x="314" y="517"/>
                  </a:lnTo>
                  <a:lnTo>
                    <a:pt x="318" y="524"/>
                  </a:lnTo>
                  <a:lnTo>
                    <a:pt x="322" y="532"/>
                  </a:lnTo>
                  <a:lnTo>
                    <a:pt x="327" y="538"/>
                  </a:lnTo>
                  <a:lnTo>
                    <a:pt x="332" y="545"/>
                  </a:lnTo>
                  <a:lnTo>
                    <a:pt x="337" y="550"/>
                  </a:lnTo>
                  <a:lnTo>
                    <a:pt x="343" y="555"/>
                  </a:lnTo>
                  <a:lnTo>
                    <a:pt x="348" y="559"/>
                  </a:lnTo>
                  <a:lnTo>
                    <a:pt x="353" y="562"/>
                  </a:lnTo>
                  <a:lnTo>
                    <a:pt x="359" y="565"/>
                  </a:lnTo>
                  <a:lnTo>
                    <a:pt x="364" y="567"/>
                  </a:lnTo>
                  <a:lnTo>
                    <a:pt x="371" y="568"/>
                  </a:lnTo>
                  <a:lnTo>
                    <a:pt x="376" y="570"/>
                  </a:lnTo>
                  <a:lnTo>
                    <a:pt x="382" y="570"/>
                  </a:lnTo>
                  <a:lnTo>
                    <a:pt x="382" y="688"/>
                  </a:lnTo>
                  <a:close/>
                  <a:moveTo>
                    <a:pt x="337" y="859"/>
                  </a:moveTo>
                  <a:lnTo>
                    <a:pt x="198" y="859"/>
                  </a:lnTo>
                  <a:lnTo>
                    <a:pt x="198" y="743"/>
                  </a:lnTo>
                  <a:lnTo>
                    <a:pt x="337" y="743"/>
                  </a:lnTo>
                  <a:lnTo>
                    <a:pt x="337" y="859"/>
                  </a:lnTo>
                  <a:close/>
                  <a:moveTo>
                    <a:pt x="142" y="859"/>
                  </a:moveTo>
                  <a:lnTo>
                    <a:pt x="0" y="859"/>
                  </a:lnTo>
                  <a:lnTo>
                    <a:pt x="0" y="743"/>
                  </a:lnTo>
                  <a:lnTo>
                    <a:pt x="142" y="743"/>
                  </a:lnTo>
                  <a:lnTo>
                    <a:pt x="142" y="8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38" name="Rectangle 55"/>
            <p:cNvSpPr>
              <a:spLocks noChangeArrowheads="1"/>
            </p:cNvSpPr>
            <p:nvPr/>
          </p:nvSpPr>
          <p:spPr bwMode="auto">
            <a:xfrm>
              <a:off x="2519" y="719"/>
              <a:ext cx="18" cy="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39" name="Freeform 56"/>
            <p:cNvSpPr>
              <a:spLocks noEditPoints="1"/>
            </p:cNvSpPr>
            <p:nvPr/>
          </p:nvSpPr>
          <p:spPr bwMode="auto">
            <a:xfrm>
              <a:off x="2536" y="682"/>
              <a:ext cx="20" cy="56"/>
            </a:xfrm>
            <a:custGeom>
              <a:avLst/>
              <a:gdLst>
                <a:gd name="T0" fmla="*/ 0 w 291"/>
                <a:gd name="T1" fmla="*/ 0 h 859"/>
                <a:gd name="T2" fmla="*/ 0 w 291"/>
                <a:gd name="T3" fmla="*/ 0 h 859"/>
                <a:gd name="T4" fmla="*/ 0 w 291"/>
                <a:gd name="T5" fmla="*/ 0 h 859"/>
                <a:gd name="T6" fmla="*/ 0 w 291"/>
                <a:gd name="T7" fmla="*/ 0 h 859"/>
                <a:gd name="T8" fmla="*/ 0 w 291"/>
                <a:gd name="T9" fmla="*/ 0 h 859"/>
                <a:gd name="T10" fmla="*/ 0 w 291"/>
                <a:gd name="T11" fmla="*/ 0 h 859"/>
                <a:gd name="T12" fmla="*/ 0 w 291"/>
                <a:gd name="T13" fmla="*/ 0 h 859"/>
                <a:gd name="T14" fmla="*/ 0 w 291"/>
                <a:gd name="T15" fmla="*/ 0 h 859"/>
                <a:gd name="T16" fmla="*/ 0 w 291"/>
                <a:gd name="T17" fmla="*/ 0 h 859"/>
                <a:gd name="T18" fmla="*/ 0 w 291"/>
                <a:gd name="T19" fmla="*/ 0 h 859"/>
                <a:gd name="T20" fmla="*/ 0 w 291"/>
                <a:gd name="T21" fmla="*/ 0 h 859"/>
                <a:gd name="T22" fmla="*/ 0 w 291"/>
                <a:gd name="T23" fmla="*/ 0 h 8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1"/>
                <a:gd name="T37" fmla="*/ 0 h 859"/>
                <a:gd name="T38" fmla="*/ 291 w 291"/>
                <a:gd name="T39" fmla="*/ 859 h 8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1" h="859">
                  <a:moveTo>
                    <a:pt x="291" y="688"/>
                  </a:moveTo>
                  <a:lnTo>
                    <a:pt x="0" y="688"/>
                  </a:lnTo>
                  <a:lnTo>
                    <a:pt x="0" y="570"/>
                  </a:lnTo>
                  <a:lnTo>
                    <a:pt x="84" y="570"/>
                  </a:lnTo>
                  <a:lnTo>
                    <a:pt x="84" y="0"/>
                  </a:lnTo>
                  <a:lnTo>
                    <a:pt x="291" y="0"/>
                  </a:lnTo>
                  <a:lnTo>
                    <a:pt x="291" y="688"/>
                  </a:lnTo>
                  <a:close/>
                  <a:moveTo>
                    <a:pt x="291" y="859"/>
                  </a:moveTo>
                  <a:lnTo>
                    <a:pt x="69" y="859"/>
                  </a:lnTo>
                  <a:lnTo>
                    <a:pt x="69" y="743"/>
                  </a:lnTo>
                  <a:lnTo>
                    <a:pt x="291" y="743"/>
                  </a:lnTo>
                  <a:lnTo>
                    <a:pt x="291" y="8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40" name="Freeform 57"/>
            <p:cNvSpPr>
              <a:spLocks/>
            </p:cNvSpPr>
            <p:nvPr/>
          </p:nvSpPr>
          <p:spPr bwMode="auto">
            <a:xfrm>
              <a:off x="2569" y="682"/>
              <a:ext cx="26" cy="56"/>
            </a:xfrm>
            <a:custGeom>
              <a:avLst/>
              <a:gdLst>
                <a:gd name="T0" fmla="*/ 0 w 385"/>
                <a:gd name="T1" fmla="*/ 0 h 859"/>
                <a:gd name="T2" fmla="*/ 0 w 385"/>
                <a:gd name="T3" fmla="*/ 0 h 859"/>
                <a:gd name="T4" fmla="*/ 0 w 385"/>
                <a:gd name="T5" fmla="*/ 0 h 859"/>
                <a:gd name="T6" fmla="*/ 0 w 385"/>
                <a:gd name="T7" fmla="*/ 0 h 859"/>
                <a:gd name="T8" fmla="*/ 0 w 385"/>
                <a:gd name="T9" fmla="*/ 0 h 859"/>
                <a:gd name="T10" fmla="*/ 0 w 385"/>
                <a:gd name="T11" fmla="*/ 0 h 859"/>
                <a:gd name="T12" fmla="*/ 0 w 385"/>
                <a:gd name="T13" fmla="*/ 0 h 859"/>
                <a:gd name="T14" fmla="*/ 0 w 385"/>
                <a:gd name="T15" fmla="*/ 0 h 859"/>
                <a:gd name="T16" fmla="*/ 0 w 385"/>
                <a:gd name="T17" fmla="*/ 0 h 859"/>
                <a:gd name="T18" fmla="*/ 0 w 385"/>
                <a:gd name="T19" fmla="*/ 0 h 859"/>
                <a:gd name="T20" fmla="*/ 0 w 385"/>
                <a:gd name="T21" fmla="*/ 0 h 859"/>
                <a:gd name="T22" fmla="*/ 0 w 385"/>
                <a:gd name="T23" fmla="*/ 0 h 859"/>
                <a:gd name="T24" fmla="*/ 0 w 385"/>
                <a:gd name="T25" fmla="*/ 0 h 859"/>
                <a:gd name="T26" fmla="*/ 0 w 385"/>
                <a:gd name="T27" fmla="*/ 0 h 859"/>
                <a:gd name="T28" fmla="*/ 0 w 385"/>
                <a:gd name="T29" fmla="*/ 0 h 859"/>
                <a:gd name="T30" fmla="*/ 0 w 385"/>
                <a:gd name="T31" fmla="*/ 0 h 859"/>
                <a:gd name="T32" fmla="*/ 0 w 385"/>
                <a:gd name="T33" fmla="*/ 0 h 859"/>
                <a:gd name="T34" fmla="*/ 0 w 385"/>
                <a:gd name="T35" fmla="*/ 0 h 859"/>
                <a:gd name="T36" fmla="*/ 0 w 385"/>
                <a:gd name="T37" fmla="*/ 0 h 859"/>
                <a:gd name="T38" fmla="*/ 0 w 385"/>
                <a:gd name="T39" fmla="*/ 0 h 859"/>
                <a:gd name="T40" fmla="*/ 0 w 385"/>
                <a:gd name="T41" fmla="*/ 0 h 859"/>
                <a:gd name="T42" fmla="*/ 0 w 385"/>
                <a:gd name="T43" fmla="*/ 0 h 859"/>
                <a:gd name="T44" fmla="*/ 0 w 385"/>
                <a:gd name="T45" fmla="*/ 0 h 859"/>
                <a:gd name="T46" fmla="*/ 0 w 385"/>
                <a:gd name="T47" fmla="*/ 0 h 859"/>
                <a:gd name="T48" fmla="*/ 0 w 385"/>
                <a:gd name="T49" fmla="*/ 0 h 859"/>
                <a:gd name="T50" fmla="*/ 0 w 385"/>
                <a:gd name="T51" fmla="*/ 0 h 859"/>
                <a:gd name="T52" fmla="*/ 0 w 385"/>
                <a:gd name="T53" fmla="*/ 0 h 859"/>
                <a:gd name="T54" fmla="*/ 0 w 385"/>
                <a:gd name="T55" fmla="*/ 0 h 859"/>
                <a:gd name="T56" fmla="*/ 0 w 385"/>
                <a:gd name="T57" fmla="*/ 0 h 859"/>
                <a:gd name="T58" fmla="*/ 0 w 385"/>
                <a:gd name="T59" fmla="*/ 0 h 859"/>
                <a:gd name="T60" fmla="*/ 0 w 385"/>
                <a:gd name="T61" fmla="*/ 0 h 859"/>
                <a:gd name="T62" fmla="*/ 0 w 385"/>
                <a:gd name="T63" fmla="*/ 0 h 859"/>
                <a:gd name="T64" fmla="*/ 0 w 385"/>
                <a:gd name="T65" fmla="*/ 0 h 859"/>
                <a:gd name="T66" fmla="*/ 0 w 385"/>
                <a:gd name="T67" fmla="*/ 0 h 859"/>
                <a:gd name="T68" fmla="*/ 0 w 385"/>
                <a:gd name="T69" fmla="*/ 0 h 859"/>
                <a:gd name="T70" fmla="*/ 0 w 385"/>
                <a:gd name="T71" fmla="*/ 0 h 859"/>
                <a:gd name="T72" fmla="*/ 0 w 385"/>
                <a:gd name="T73" fmla="*/ 0 h 859"/>
                <a:gd name="T74" fmla="*/ 0 w 385"/>
                <a:gd name="T75" fmla="*/ 0 h 859"/>
                <a:gd name="T76" fmla="*/ 0 w 385"/>
                <a:gd name="T77" fmla="*/ 0 h 859"/>
                <a:gd name="T78" fmla="*/ 0 w 385"/>
                <a:gd name="T79" fmla="*/ 0 h 859"/>
                <a:gd name="T80" fmla="*/ 0 w 385"/>
                <a:gd name="T81" fmla="*/ 0 h 859"/>
                <a:gd name="T82" fmla="*/ 0 w 385"/>
                <a:gd name="T83" fmla="*/ 0 h 859"/>
                <a:gd name="T84" fmla="*/ 0 w 385"/>
                <a:gd name="T85" fmla="*/ 0 h 859"/>
                <a:gd name="T86" fmla="*/ 0 w 385"/>
                <a:gd name="T87" fmla="*/ 0 h 859"/>
                <a:gd name="T88" fmla="*/ 0 w 385"/>
                <a:gd name="T89" fmla="*/ 0 h 859"/>
                <a:gd name="T90" fmla="*/ 0 w 385"/>
                <a:gd name="T91" fmla="*/ 0 h 859"/>
                <a:gd name="T92" fmla="*/ 0 w 385"/>
                <a:gd name="T93" fmla="*/ 0 h 859"/>
                <a:gd name="T94" fmla="*/ 0 w 385"/>
                <a:gd name="T95" fmla="*/ 0 h 859"/>
                <a:gd name="T96" fmla="*/ 0 w 385"/>
                <a:gd name="T97" fmla="*/ 0 h 859"/>
                <a:gd name="T98" fmla="*/ 0 w 385"/>
                <a:gd name="T99" fmla="*/ 0 h 859"/>
                <a:gd name="T100" fmla="*/ 0 w 385"/>
                <a:gd name="T101" fmla="*/ 0 h 859"/>
                <a:gd name="T102" fmla="*/ 0 w 385"/>
                <a:gd name="T103" fmla="*/ 0 h 859"/>
                <a:gd name="T104" fmla="*/ 0 w 385"/>
                <a:gd name="T105" fmla="*/ 0 h 859"/>
                <a:gd name="T106" fmla="*/ 0 w 385"/>
                <a:gd name="T107" fmla="*/ 0 h 859"/>
                <a:gd name="T108" fmla="*/ 0 w 385"/>
                <a:gd name="T109" fmla="*/ 0 h 859"/>
                <a:gd name="T110" fmla="*/ 0 w 385"/>
                <a:gd name="T111" fmla="*/ 0 h 859"/>
                <a:gd name="T112" fmla="*/ 0 w 385"/>
                <a:gd name="T113" fmla="*/ 0 h 859"/>
                <a:gd name="T114" fmla="*/ 0 w 385"/>
                <a:gd name="T115" fmla="*/ 0 h 859"/>
                <a:gd name="T116" fmla="*/ 0 w 385"/>
                <a:gd name="T117" fmla="*/ 0 h 85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5"/>
                <a:gd name="T178" fmla="*/ 0 h 859"/>
                <a:gd name="T179" fmla="*/ 385 w 385"/>
                <a:gd name="T180" fmla="*/ 859 h 85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5" h="859">
                  <a:moveTo>
                    <a:pt x="385" y="688"/>
                  </a:moveTo>
                  <a:lnTo>
                    <a:pt x="373" y="687"/>
                  </a:lnTo>
                  <a:lnTo>
                    <a:pt x="362" y="686"/>
                  </a:lnTo>
                  <a:lnTo>
                    <a:pt x="353" y="684"/>
                  </a:lnTo>
                  <a:lnTo>
                    <a:pt x="343" y="679"/>
                  </a:lnTo>
                  <a:lnTo>
                    <a:pt x="333" y="675"/>
                  </a:lnTo>
                  <a:lnTo>
                    <a:pt x="325" y="671"/>
                  </a:lnTo>
                  <a:lnTo>
                    <a:pt x="317" y="664"/>
                  </a:lnTo>
                  <a:lnTo>
                    <a:pt x="310" y="657"/>
                  </a:lnTo>
                  <a:lnTo>
                    <a:pt x="294" y="629"/>
                  </a:lnTo>
                  <a:lnTo>
                    <a:pt x="294" y="673"/>
                  </a:lnTo>
                  <a:lnTo>
                    <a:pt x="294" y="695"/>
                  </a:lnTo>
                  <a:lnTo>
                    <a:pt x="292" y="717"/>
                  </a:lnTo>
                  <a:lnTo>
                    <a:pt x="288" y="736"/>
                  </a:lnTo>
                  <a:lnTo>
                    <a:pt x="284" y="754"/>
                  </a:lnTo>
                  <a:lnTo>
                    <a:pt x="279" y="772"/>
                  </a:lnTo>
                  <a:lnTo>
                    <a:pt x="272" y="787"/>
                  </a:lnTo>
                  <a:lnTo>
                    <a:pt x="264" y="800"/>
                  </a:lnTo>
                  <a:lnTo>
                    <a:pt x="255" y="812"/>
                  </a:lnTo>
                  <a:lnTo>
                    <a:pt x="244" y="823"/>
                  </a:lnTo>
                  <a:lnTo>
                    <a:pt x="233" y="833"/>
                  </a:lnTo>
                  <a:lnTo>
                    <a:pt x="220" y="840"/>
                  </a:lnTo>
                  <a:lnTo>
                    <a:pt x="206" y="847"/>
                  </a:lnTo>
                  <a:lnTo>
                    <a:pt x="191" y="852"/>
                  </a:lnTo>
                  <a:lnTo>
                    <a:pt x="175" y="855"/>
                  </a:lnTo>
                  <a:lnTo>
                    <a:pt x="156" y="858"/>
                  </a:lnTo>
                  <a:lnTo>
                    <a:pt x="138" y="859"/>
                  </a:lnTo>
                  <a:lnTo>
                    <a:pt x="0" y="859"/>
                  </a:lnTo>
                  <a:lnTo>
                    <a:pt x="0" y="743"/>
                  </a:lnTo>
                  <a:lnTo>
                    <a:pt x="20" y="742"/>
                  </a:lnTo>
                  <a:lnTo>
                    <a:pt x="37" y="738"/>
                  </a:lnTo>
                  <a:lnTo>
                    <a:pt x="45" y="737"/>
                  </a:lnTo>
                  <a:lnTo>
                    <a:pt x="51" y="734"/>
                  </a:lnTo>
                  <a:lnTo>
                    <a:pt x="58" y="732"/>
                  </a:lnTo>
                  <a:lnTo>
                    <a:pt x="63" y="729"/>
                  </a:lnTo>
                  <a:lnTo>
                    <a:pt x="68" y="724"/>
                  </a:lnTo>
                  <a:lnTo>
                    <a:pt x="73" y="719"/>
                  </a:lnTo>
                  <a:lnTo>
                    <a:pt x="76" y="711"/>
                  </a:lnTo>
                  <a:lnTo>
                    <a:pt x="79" y="703"/>
                  </a:lnTo>
                  <a:lnTo>
                    <a:pt x="81" y="694"/>
                  </a:lnTo>
                  <a:lnTo>
                    <a:pt x="82" y="682"/>
                  </a:lnTo>
                  <a:lnTo>
                    <a:pt x="83" y="671"/>
                  </a:lnTo>
                  <a:lnTo>
                    <a:pt x="84" y="657"/>
                  </a:lnTo>
                  <a:lnTo>
                    <a:pt x="84" y="0"/>
                  </a:lnTo>
                  <a:lnTo>
                    <a:pt x="294" y="0"/>
                  </a:lnTo>
                  <a:lnTo>
                    <a:pt x="294" y="433"/>
                  </a:lnTo>
                  <a:lnTo>
                    <a:pt x="300" y="476"/>
                  </a:lnTo>
                  <a:lnTo>
                    <a:pt x="310" y="516"/>
                  </a:lnTo>
                  <a:lnTo>
                    <a:pt x="313" y="524"/>
                  </a:lnTo>
                  <a:lnTo>
                    <a:pt x="317" y="532"/>
                  </a:lnTo>
                  <a:lnTo>
                    <a:pt x="324" y="539"/>
                  </a:lnTo>
                  <a:lnTo>
                    <a:pt x="330" y="547"/>
                  </a:lnTo>
                  <a:lnTo>
                    <a:pt x="338" y="553"/>
                  </a:lnTo>
                  <a:lnTo>
                    <a:pt x="347" y="559"/>
                  </a:lnTo>
                  <a:lnTo>
                    <a:pt x="357" y="565"/>
                  </a:lnTo>
                  <a:lnTo>
                    <a:pt x="369" y="570"/>
                  </a:lnTo>
                  <a:lnTo>
                    <a:pt x="375" y="570"/>
                  </a:lnTo>
                  <a:lnTo>
                    <a:pt x="385" y="570"/>
                  </a:lnTo>
                  <a:lnTo>
                    <a:pt x="385" y="6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41" name="Freeform 58"/>
            <p:cNvSpPr>
              <a:spLocks/>
            </p:cNvSpPr>
            <p:nvPr/>
          </p:nvSpPr>
          <p:spPr bwMode="auto">
            <a:xfrm>
              <a:off x="2595" y="681"/>
              <a:ext cx="47" cy="46"/>
            </a:xfrm>
            <a:custGeom>
              <a:avLst/>
              <a:gdLst>
                <a:gd name="T0" fmla="*/ 0 w 685"/>
                <a:gd name="T1" fmla="*/ 0 h 691"/>
                <a:gd name="T2" fmla="*/ 0 w 685"/>
                <a:gd name="T3" fmla="*/ 0 h 691"/>
                <a:gd name="T4" fmla="*/ 0 w 685"/>
                <a:gd name="T5" fmla="*/ 0 h 691"/>
                <a:gd name="T6" fmla="*/ 0 w 685"/>
                <a:gd name="T7" fmla="*/ 0 h 691"/>
                <a:gd name="T8" fmla="*/ 0 w 685"/>
                <a:gd name="T9" fmla="*/ 0 h 691"/>
                <a:gd name="T10" fmla="*/ 0 w 685"/>
                <a:gd name="T11" fmla="*/ 0 h 691"/>
                <a:gd name="T12" fmla="*/ 0 w 685"/>
                <a:gd name="T13" fmla="*/ 0 h 691"/>
                <a:gd name="T14" fmla="*/ 0 w 685"/>
                <a:gd name="T15" fmla="*/ 0 h 691"/>
                <a:gd name="T16" fmla="*/ 0 w 685"/>
                <a:gd name="T17" fmla="*/ 0 h 691"/>
                <a:gd name="T18" fmla="*/ 0 w 685"/>
                <a:gd name="T19" fmla="*/ 0 h 691"/>
                <a:gd name="T20" fmla="*/ 0 w 685"/>
                <a:gd name="T21" fmla="*/ 0 h 691"/>
                <a:gd name="T22" fmla="*/ 0 w 685"/>
                <a:gd name="T23" fmla="*/ 0 h 691"/>
                <a:gd name="T24" fmla="*/ 0 w 685"/>
                <a:gd name="T25" fmla="*/ 0 h 691"/>
                <a:gd name="T26" fmla="*/ 0 w 685"/>
                <a:gd name="T27" fmla="*/ 0 h 691"/>
                <a:gd name="T28" fmla="*/ 0 w 685"/>
                <a:gd name="T29" fmla="*/ 0 h 691"/>
                <a:gd name="T30" fmla="*/ 0 w 685"/>
                <a:gd name="T31" fmla="*/ 0 h 691"/>
                <a:gd name="T32" fmla="*/ 0 w 685"/>
                <a:gd name="T33" fmla="*/ 0 h 691"/>
                <a:gd name="T34" fmla="*/ 0 w 685"/>
                <a:gd name="T35" fmla="*/ 0 h 691"/>
                <a:gd name="T36" fmla="*/ 0 w 685"/>
                <a:gd name="T37" fmla="*/ 0 h 691"/>
                <a:gd name="T38" fmla="*/ 0 w 685"/>
                <a:gd name="T39" fmla="*/ 0 h 691"/>
                <a:gd name="T40" fmla="*/ 0 w 685"/>
                <a:gd name="T41" fmla="*/ 0 h 691"/>
                <a:gd name="T42" fmla="*/ 0 w 685"/>
                <a:gd name="T43" fmla="*/ 0 h 691"/>
                <a:gd name="T44" fmla="*/ 0 w 685"/>
                <a:gd name="T45" fmla="*/ 0 h 691"/>
                <a:gd name="T46" fmla="*/ 0 w 685"/>
                <a:gd name="T47" fmla="*/ 0 h 691"/>
                <a:gd name="T48" fmla="*/ 0 w 685"/>
                <a:gd name="T49" fmla="*/ 0 h 691"/>
                <a:gd name="T50" fmla="*/ 0 w 685"/>
                <a:gd name="T51" fmla="*/ 0 h 691"/>
                <a:gd name="T52" fmla="*/ 0 w 685"/>
                <a:gd name="T53" fmla="*/ 0 h 691"/>
                <a:gd name="T54" fmla="*/ 0 w 685"/>
                <a:gd name="T55" fmla="*/ 0 h 691"/>
                <a:gd name="T56" fmla="*/ 0 w 685"/>
                <a:gd name="T57" fmla="*/ 0 h 691"/>
                <a:gd name="T58" fmla="*/ 0 w 685"/>
                <a:gd name="T59" fmla="*/ 0 h 691"/>
                <a:gd name="T60" fmla="*/ 0 w 685"/>
                <a:gd name="T61" fmla="*/ 0 h 691"/>
                <a:gd name="T62" fmla="*/ 0 w 685"/>
                <a:gd name="T63" fmla="*/ 0 h 691"/>
                <a:gd name="T64" fmla="*/ 0 w 685"/>
                <a:gd name="T65" fmla="*/ 0 h 691"/>
                <a:gd name="T66" fmla="*/ 0 w 685"/>
                <a:gd name="T67" fmla="*/ 0 h 691"/>
                <a:gd name="T68" fmla="*/ 0 w 685"/>
                <a:gd name="T69" fmla="*/ 0 h 691"/>
                <a:gd name="T70" fmla="*/ 0 w 685"/>
                <a:gd name="T71" fmla="*/ 0 h 691"/>
                <a:gd name="T72" fmla="*/ 0 w 685"/>
                <a:gd name="T73" fmla="*/ 0 h 691"/>
                <a:gd name="T74" fmla="*/ 0 w 685"/>
                <a:gd name="T75" fmla="*/ 0 h 691"/>
                <a:gd name="T76" fmla="*/ 0 w 685"/>
                <a:gd name="T77" fmla="*/ 0 h 691"/>
                <a:gd name="T78" fmla="*/ 0 w 685"/>
                <a:gd name="T79" fmla="*/ 0 h 691"/>
                <a:gd name="T80" fmla="*/ 0 w 685"/>
                <a:gd name="T81" fmla="*/ 0 h 691"/>
                <a:gd name="T82" fmla="*/ 0 w 685"/>
                <a:gd name="T83" fmla="*/ 0 h 691"/>
                <a:gd name="T84" fmla="*/ 0 w 685"/>
                <a:gd name="T85" fmla="*/ 0 h 691"/>
                <a:gd name="T86" fmla="*/ 0 w 685"/>
                <a:gd name="T87" fmla="*/ 0 h 691"/>
                <a:gd name="T88" fmla="*/ 0 w 685"/>
                <a:gd name="T89" fmla="*/ 0 h 691"/>
                <a:gd name="T90" fmla="*/ 0 w 685"/>
                <a:gd name="T91" fmla="*/ 0 h 691"/>
                <a:gd name="T92" fmla="*/ 0 w 685"/>
                <a:gd name="T93" fmla="*/ 0 h 691"/>
                <a:gd name="T94" fmla="*/ 0 w 685"/>
                <a:gd name="T95" fmla="*/ 0 h 69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85"/>
                <a:gd name="T145" fmla="*/ 0 h 691"/>
                <a:gd name="T146" fmla="*/ 685 w 685"/>
                <a:gd name="T147" fmla="*/ 691 h 69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85" h="691">
                  <a:moveTo>
                    <a:pt x="685" y="691"/>
                  </a:moveTo>
                  <a:lnTo>
                    <a:pt x="0" y="691"/>
                  </a:lnTo>
                  <a:lnTo>
                    <a:pt x="0" y="573"/>
                  </a:lnTo>
                  <a:lnTo>
                    <a:pt x="120" y="573"/>
                  </a:lnTo>
                  <a:lnTo>
                    <a:pt x="99" y="550"/>
                  </a:lnTo>
                  <a:lnTo>
                    <a:pt x="90" y="525"/>
                  </a:lnTo>
                  <a:lnTo>
                    <a:pt x="84" y="499"/>
                  </a:lnTo>
                  <a:lnTo>
                    <a:pt x="84" y="450"/>
                  </a:lnTo>
                  <a:lnTo>
                    <a:pt x="84" y="230"/>
                  </a:lnTo>
                  <a:lnTo>
                    <a:pt x="84" y="220"/>
                  </a:lnTo>
                  <a:lnTo>
                    <a:pt x="84" y="210"/>
                  </a:lnTo>
                  <a:lnTo>
                    <a:pt x="84" y="200"/>
                  </a:lnTo>
                  <a:lnTo>
                    <a:pt x="84" y="185"/>
                  </a:lnTo>
                  <a:lnTo>
                    <a:pt x="86" y="146"/>
                  </a:lnTo>
                  <a:lnTo>
                    <a:pt x="87" y="137"/>
                  </a:lnTo>
                  <a:lnTo>
                    <a:pt x="90" y="129"/>
                  </a:lnTo>
                  <a:lnTo>
                    <a:pt x="95" y="109"/>
                  </a:lnTo>
                  <a:lnTo>
                    <a:pt x="100" y="92"/>
                  </a:lnTo>
                  <a:lnTo>
                    <a:pt x="107" y="76"/>
                  </a:lnTo>
                  <a:lnTo>
                    <a:pt x="114" y="62"/>
                  </a:lnTo>
                  <a:lnTo>
                    <a:pt x="123" y="49"/>
                  </a:lnTo>
                  <a:lnTo>
                    <a:pt x="127" y="44"/>
                  </a:lnTo>
                  <a:lnTo>
                    <a:pt x="131" y="37"/>
                  </a:lnTo>
                  <a:lnTo>
                    <a:pt x="137" y="33"/>
                  </a:lnTo>
                  <a:lnTo>
                    <a:pt x="142" y="28"/>
                  </a:lnTo>
                  <a:lnTo>
                    <a:pt x="149" y="23"/>
                  </a:lnTo>
                  <a:lnTo>
                    <a:pt x="155" y="19"/>
                  </a:lnTo>
                  <a:lnTo>
                    <a:pt x="162" y="16"/>
                  </a:lnTo>
                  <a:lnTo>
                    <a:pt x="169" y="13"/>
                  </a:lnTo>
                  <a:lnTo>
                    <a:pt x="186" y="7"/>
                  </a:lnTo>
                  <a:lnTo>
                    <a:pt x="204" y="3"/>
                  </a:lnTo>
                  <a:lnTo>
                    <a:pt x="225" y="1"/>
                  </a:lnTo>
                  <a:lnTo>
                    <a:pt x="247" y="0"/>
                  </a:lnTo>
                  <a:lnTo>
                    <a:pt x="432" y="0"/>
                  </a:lnTo>
                  <a:lnTo>
                    <a:pt x="454" y="1"/>
                  </a:lnTo>
                  <a:lnTo>
                    <a:pt x="473" y="3"/>
                  </a:lnTo>
                  <a:lnTo>
                    <a:pt x="491" y="7"/>
                  </a:lnTo>
                  <a:lnTo>
                    <a:pt x="508" y="11"/>
                  </a:lnTo>
                  <a:lnTo>
                    <a:pt x="524" y="19"/>
                  </a:lnTo>
                  <a:lnTo>
                    <a:pt x="538" y="27"/>
                  </a:lnTo>
                  <a:lnTo>
                    <a:pt x="551" y="36"/>
                  </a:lnTo>
                  <a:lnTo>
                    <a:pt x="563" y="47"/>
                  </a:lnTo>
                  <a:lnTo>
                    <a:pt x="574" y="60"/>
                  </a:lnTo>
                  <a:lnTo>
                    <a:pt x="582" y="74"/>
                  </a:lnTo>
                  <a:lnTo>
                    <a:pt x="590" y="90"/>
                  </a:lnTo>
                  <a:lnTo>
                    <a:pt x="596" y="106"/>
                  </a:lnTo>
                  <a:lnTo>
                    <a:pt x="601" y="124"/>
                  </a:lnTo>
                  <a:lnTo>
                    <a:pt x="604" y="145"/>
                  </a:lnTo>
                  <a:lnTo>
                    <a:pt x="606" y="166"/>
                  </a:lnTo>
                  <a:lnTo>
                    <a:pt x="607" y="189"/>
                  </a:lnTo>
                  <a:lnTo>
                    <a:pt x="607" y="230"/>
                  </a:lnTo>
                  <a:lnTo>
                    <a:pt x="607" y="461"/>
                  </a:lnTo>
                  <a:lnTo>
                    <a:pt x="398" y="461"/>
                  </a:lnTo>
                  <a:lnTo>
                    <a:pt x="398" y="172"/>
                  </a:lnTo>
                  <a:lnTo>
                    <a:pt x="398" y="158"/>
                  </a:lnTo>
                  <a:lnTo>
                    <a:pt x="397" y="150"/>
                  </a:lnTo>
                  <a:lnTo>
                    <a:pt x="392" y="140"/>
                  </a:lnTo>
                  <a:lnTo>
                    <a:pt x="389" y="135"/>
                  </a:lnTo>
                  <a:lnTo>
                    <a:pt x="385" y="130"/>
                  </a:lnTo>
                  <a:lnTo>
                    <a:pt x="381" y="126"/>
                  </a:lnTo>
                  <a:lnTo>
                    <a:pt x="375" y="122"/>
                  </a:lnTo>
                  <a:lnTo>
                    <a:pt x="369" y="120"/>
                  </a:lnTo>
                  <a:lnTo>
                    <a:pt x="361" y="118"/>
                  </a:lnTo>
                  <a:lnTo>
                    <a:pt x="354" y="117"/>
                  </a:lnTo>
                  <a:lnTo>
                    <a:pt x="345" y="117"/>
                  </a:lnTo>
                  <a:lnTo>
                    <a:pt x="338" y="117"/>
                  </a:lnTo>
                  <a:lnTo>
                    <a:pt x="330" y="118"/>
                  </a:lnTo>
                  <a:lnTo>
                    <a:pt x="324" y="120"/>
                  </a:lnTo>
                  <a:lnTo>
                    <a:pt x="318" y="122"/>
                  </a:lnTo>
                  <a:lnTo>
                    <a:pt x="313" y="126"/>
                  </a:lnTo>
                  <a:lnTo>
                    <a:pt x="309" y="130"/>
                  </a:lnTo>
                  <a:lnTo>
                    <a:pt x="304" y="135"/>
                  </a:lnTo>
                  <a:lnTo>
                    <a:pt x="301" y="140"/>
                  </a:lnTo>
                  <a:lnTo>
                    <a:pt x="298" y="147"/>
                  </a:lnTo>
                  <a:lnTo>
                    <a:pt x="296" y="154"/>
                  </a:lnTo>
                  <a:lnTo>
                    <a:pt x="295" y="163"/>
                  </a:lnTo>
                  <a:lnTo>
                    <a:pt x="295" y="172"/>
                  </a:lnTo>
                  <a:lnTo>
                    <a:pt x="295" y="444"/>
                  </a:lnTo>
                  <a:lnTo>
                    <a:pt x="295" y="460"/>
                  </a:lnTo>
                  <a:lnTo>
                    <a:pt x="297" y="476"/>
                  </a:lnTo>
                  <a:lnTo>
                    <a:pt x="299" y="490"/>
                  </a:lnTo>
                  <a:lnTo>
                    <a:pt x="303" y="503"/>
                  </a:lnTo>
                  <a:lnTo>
                    <a:pt x="308" y="516"/>
                  </a:lnTo>
                  <a:lnTo>
                    <a:pt x="313" y="525"/>
                  </a:lnTo>
                  <a:lnTo>
                    <a:pt x="320" y="535"/>
                  </a:lnTo>
                  <a:lnTo>
                    <a:pt x="328" y="544"/>
                  </a:lnTo>
                  <a:lnTo>
                    <a:pt x="338" y="551"/>
                  </a:lnTo>
                  <a:lnTo>
                    <a:pt x="347" y="556"/>
                  </a:lnTo>
                  <a:lnTo>
                    <a:pt x="358" y="562"/>
                  </a:lnTo>
                  <a:lnTo>
                    <a:pt x="369" y="566"/>
                  </a:lnTo>
                  <a:lnTo>
                    <a:pt x="381" y="569"/>
                  </a:lnTo>
                  <a:lnTo>
                    <a:pt x="393" y="571"/>
                  </a:lnTo>
                  <a:lnTo>
                    <a:pt x="406" y="573"/>
                  </a:lnTo>
                  <a:lnTo>
                    <a:pt x="420" y="573"/>
                  </a:lnTo>
                  <a:lnTo>
                    <a:pt x="685" y="573"/>
                  </a:lnTo>
                  <a:lnTo>
                    <a:pt x="685" y="69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42" name="Freeform 59"/>
            <p:cNvSpPr>
              <a:spLocks/>
            </p:cNvSpPr>
            <p:nvPr/>
          </p:nvSpPr>
          <p:spPr bwMode="auto">
            <a:xfrm>
              <a:off x="2641" y="659"/>
              <a:ext cx="20" cy="68"/>
            </a:xfrm>
            <a:custGeom>
              <a:avLst/>
              <a:gdLst>
                <a:gd name="T0" fmla="*/ 0 w 291"/>
                <a:gd name="T1" fmla="*/ 0 h 1032"/>
                <a:gd name="T2" fmla="*/ 0 w 291"/>
                <a:gd name="T3" fmla="*/ 0 h 1032"/>
                <a:gd name="T4" fmla="*/ 0 w 291"/>
                <a:gd name="T5" fmla="*/ 0 h 1032"/>
                <a:gd name="T6" fmla="*/ 0 w 291"/>
                <a:gd name="T7" fmla="*/ 0 h 1032"/>
                <a:gd name="T8" fmla="*/ 0 w 291"/>
                <a:gd name="T9" fmla="*/ 0 h 1032"/>
                <a:gd name="T10" fmla="*/ 0 w 291"/>
                <a:gd name="T11" fmla="*/ 0 h 1032"/>
                <a:gd name="T12" fmla="*/ 0 w 291"/>
                <a:gd name="T13" fmla="*/ 0 h 10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1"/>
                <a:gd name="T22" fmla="*/ 0 h 1032"/>
                <a:gd name="T23" fmla="*/ 291 w 291"/>
                <a:gd name="T24" fmla="*/ 1032 h 10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1" h="1032">
                  <a:moveTo>
                    <a:pt x="291" y="1032"/>
                  </a:moveTo>
                  <a:lnTo>
                    <a:pt x="0" y="1032"/>
                  </a:lnTo>
                  <a:lnTo>
                    <a:pt x="0" y="914"/>
                  </a:lnTo>
                  <a:lnTo>
                    <a:pt x="81" y="914"/>
                  </a:lnTo>
                  <a:lnTo>
                    <a:pt x="81" y="0"/>
                  </a:lnTo>
                  <a:lnTo>
                    <a:pt x="291" y="0"/>
                  </a:lnTo>
                  <a:lnTo>
                    <a:pt x="291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43" name="Rectangle 60"/>
            <p:cNvSpPr>
              <a:spLocks noChangeArrowheads="1"/>
            </p:cNvSpPr>
            <p:nvPr/>
          </p:nvSpPr>
          <p:spPr bwMode="auto">
            <a:xfrm>
              <a:off x="2674" y="659"/>
              <a:ext cx="14" cy="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44" name="Freeform 61"/>
            <p:cNvSpPr>
              <a:spLocks/>
            </p:cNvSpPr>
            <p:nvPr/>
          </p:nvSpPr>
          <p:spPr bwMode="auto">
            <a:xfrm>
              <a:off x="2716" y="659"/>
              <a:ext cx="36" cy="79"/>
            </a:xfrm>
            <a:custGeom>
              <a:avLst/>
              <a:gdLst>
                <a:gd name="T0" fmla="*/ 0 w 520"/>
                <a:gd name="T1" fmla="*/ 0 h 1199"/>
                <a:gd name="T2" fmla="*/ 0 w 520"/>
                <a:gd name="T3" fmla="*/ 0 h 1199"/>
                <a:gd name="T4" fmla="*/ 0 w 520"/>
                <a:gd name="T5" fmla="*/ 0 h 1199"/>
                <a:gd name="T6" fmla="*/ 0 w 520"/>
                <a:gd name="T7" fmla="*/ 0 h 1199"/>
                <a:gd name="T8" fmla="*/ 0 w 520"/>
                <a:gd name="T9" fmla="*/ 0 h 1199"/>
                <a:gd name="T10" fmla="*/ 0 w 520"/>
                <a:gd name="T11" fmla="*/ 0 h 1199"/>
                <a:gd name="T12" fmla="*/ 0 w 520"/>
                <a:gd name="T13" fmla="*/ 0 h 1199"/>
                <a:gd name="T14" fmla="*/ 0 w 520"/>
                <a:gd name="T15" fmla="*/ 0 h 1199"/>
                <a:gd name="T16" fmla="*/ 0 w 520"/>
                <a:gd name="T17" fmla="*/ 0 h 1199"/>
                <a:gd name="T18" fmla="*/ 0 w 520"/>
                <a:gd name="T19" fmla="*/ 0 h 1199"/>
                <a:gd name="T20" fmla="*/ 0 w 520"/>
                <a:gd name="T21" fmla="*/ 0 h 1199"/>
                <a:gd name="T22" fmla="*/ 0 w 520"/>
                <a:gd name="T23" fmla="*/ 0 h 1199"/>
                <a:gd name="T24" fmla="*/ 0 w 520"/>
                <a:gd name="T25" fmla="*/ 0 h 1199"/>
                <a:gd name="T26" fmla="*/ 0 w 520"/>
                <a:gd name="T27" fmla="*/ 0 h 1199"/>
                <a:gd name="T28" fmla="*/ 0 w 520"/>
                <a:gd name="T29" fmla="*/ 0 h 1199"/>
                <a:gd name="T30" fmla="*/ 0 w 520"/>
                <a:gd name="T31" fmla="*/ 0 h 1199"/>
                <a:gd name="T32" fmla="*/ 0 w 520"/>
                <a:gd name="T33" fmla="*/ 0 h 1199"/>
                <a:gd name="T34" fmla="*/ 0 w 520"/>
                <a:gd name="T35" fmla="*/ 0 h 1199"/>
                <a:gd name="T36" fmla="*/ 0 w 520"/>
                <a:gd name="T37" fmla="*/ 0 h 1199"/>
                <a:gd name="T38" fmla="*/ 0 w 520"/>
                <a:gd name="T39" fmla="*/ 0 h 1199"/>
                <a:gd name="T40" fmla="*/ 0 w 520"/>
                <a:gd name="T41" fmla="*/ 0 h 1199"/>
                <a:gd name="T42" fmla="*/ 0 w 520"/>
                <a:gd name="T43" fmla="*/ 0 h 1199"/>
                <a:gd name="T44" fmla="*/ 0 w 520"/>
                <a:gd name="T45" fmla="*/ 0 h 1199"/>
                <a:gd name="T46" fmla="*/ 0 w 520"/>
                <a:gd name="T47" fmla="*/ 0 h 1199"/>
                <a:gd name="T48" fmla="*/ 0 w 520"/>
                <a:gd name="T49" fmla="*/ 0 h 1199"/>
                <a:gd name="T50" fmla="*/ 0 w 520"/>
                <a:gd name="T51" fmla="*/ 0 h 1199"/>
                <a:gd name="T52" fmla="*/ 0 w 520"/>
                <a:gd name="T53" fmla="*/ 0 h 1199"/>
                <a:gd name="T54" fmla="*/ 0 w 520"/>
                <a:gd name="T55" fmla="*/ 0 h 1199"/>
                <a:gd name="T56" fmla="*/ 0 w 520"/>
                <a:gd name="T57" fmla="*/ 0 h 1199"/>
                <a:gd name="T58" fmla="*/ 0 w 520"/>
                <a:gd name="T59" fmla="*/ 0 h 1199"/>
                <a:gd name="T60" fmla="*/ 0 w 520"/>
                <a:gd name="T61" fmla="*/ 0 h 1199"/>
                <a:gd name="T62" fmla="*/ 0 w 520"/>
                <a:gd name="T63" fmla="*/ 0 h 1199"/>
                <a:gd name="T64" fmla="*/ 0 w 520"/>
                <a:gd name="T65" fmla="*/ 0 h 1199"/>
                <a:gd name="T66" fmla="*/ 0 w 520"/>
                <a:gd name="T67" fmla="*/ 0 h 1199"/>
                <a:gd name="T68" fmla="*/ 0 w 520"/>
                <a:gd name="T69" fmla="*/ 0 h 1199"/>
                <a:gd name="T70" fmla="*/ 0 w 520"/>
                <a:gd name="T71" fmla="*/ 0 h 1199"/>
                <a:gd name="T72" fmla="*/ 0 w 520"/>
                <a:gd name="T73" fmla="*/ 0 h 1199"/>
                <a:gd name="T74" fmla="*/ 0 w 520"/>
                <a:gd name="T75" fmla="*/ 0 h 1199"/>
                <a:gd name="T76" fmla="*/ 0 w 520"/>
                <a:gd name="T77" fmla="*/ 0 h 1199"/>
                <a:gd name="T78" fmla="*/ 0 w 520"/>
                <a:gd name="T79" fmla="*/ 0 h 11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20"/>
                <a:gd name="T121" fmla="*/ 0 h 1199"/>
                <a:gd name="T122" fmla="*/ 520 w 520"/>
                <a:gd name="T123" fmla="*/ 1199 h 119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20" h="1199">
                  <a:moveTo>
                    <a:pt x="520" y="1016"/>
                  </a:moveTo>
                  <a:lnTo>
                    <a:pt x="520" y="1050"/>
                  </a:lnTo>
                  <a:lnTo>
                    <a:pt x="520" y="1067"/>
                  </a:lnTo>
                  <a:lnTo>
                    <a:pt x="519" y="1074"/>
                  </a:lnTo>
                  <a:lnTo>
                    <a:pt x="515" y="1084"/>
                  </a:lnTo>
                  <a:lnTo>
                    <a:pt x="512" y="1097"/>
                  </a:lnTo>
                  <a:lnTo>
                    <a:pt x="506" y="1112"/>
                  </a:lnTo>
                  <a:lnTo>
                    <a:pt x="494" y="1143"/>
                  </a:lnTo>
                  <a:lnTo>
                    <a:pt x="489" y="1150"/>
                  </a:lnTo>
                  <a:lnTo>
                    <a:pt x="484" y="1156"/>
                  </a:lnTo>
                  <a:lnTo>
                    <a:pt x="479" y="1162"/>
                  </a:lnTo>
                  <a:lnTo>
                    <a:pt x="473" y="1168"/>
                  </a:lnTo>
                  <a:lnTo>
                    <a:pt x="467" y="1173"/>
                  </a:lnTo>
                  <a:lnTo>
                    <a:pt x="460" y="1177"/>
                  </a:lnTo>
                  <a:lnTo>
                    <a:pt x="454" y="1182"/>
                  </a:lnTo>
                  <a:lnTo>
                    <a:pt x="446" y="1185"/>
                  </a:lnTo>
                  <a:lnTo>
                    <a:pt x="439" y="1188"/>
                  </a:lnTo>
                  <a:lnTo>
                    <a:pt x="430" y="1191"/>
                  </a:lnTo>
                  <a:lnTo>
                    <a:pt x="422" y="1193"/>
                  </a:lnTo>
                  <a:lnTo>
                    <a:pt x="413" y="1195"/>
                  </a:lnTo>
                  <a:lnTo>
                    <a:pt x="394" y="1198"/>
                  </a:lnTo>
                  <a:lnTo>
                    <a:pt x="372" y="1199"/>
                  </a:lnTo>
                  <a:lnTo>
                    <a:pt x="152" y="1199"/>
                  </a:lnTo>
                  <a:lnTo>
                    <a:pt x="137" y="1199"/>
                  </a:lnTo>
                  <a:lnTo>
                    <a:pt x="124" y="1198"/>
                  </a:lnTo>
                  <a:lnTo>
                    <a:pt x="114" y="1197"/>
                  </a:lnTo>
                  <a:lnTo>
                    <a:pt x="105" y="1194"/>
                  </a:lnTo>
                  <a:lnTo>
                    <a:pt x="94" y="1192"/>
                  </a:lnTo>
                  <a:lnTo>
                    <a:pt x="85" y="1190"/>
                  </a:lnTo>
                  <a:lnTo>
                    <a:pt x="75" y="1187"/>
                  </a:lnTo>
                  <a:lnTo>
                    <a:pt x="66" y="1182"/>
                  </a:lnTo>
                  <a:lnTo>
                    <a:pt x="59" y="1178"/>
                  </a:lnTo>
                  <a:lnTo>
                    <a:pt x="52" y="1174"/>
                  </a:lnTo>
                  <a:lnTo>
                    <a:pt x="46" y="1170"/>
                  </a:lnTo>
                  <a:lnTo>
                    <a:pt x="41" y="1163"/>
                  </a:lnTo>
                  <a:lnTo>
                    <a:pt x="35" y="1157"/>
                  </a:lnTo>
                  <a:lnTo>
                    <a:pt x="30" y="1149"/>
                  </a:lnTo>
                  <a:lnTo>
                    <a:pt x="26" y="1142"/>
                  </a:lnTo>
                  <a:lnTo>
                    <a:pt x="21" y="1132"/>
                  </a:lnTo>
                  <a:lnTo>
                    <a:pt x="16" y="1115"/>
                  </a:lnTo>
                  <a:lnTo>
                    <a:pt x="12" y="1096"/>
                  </a:lnTo>
                  <a:lnTo>
                    <a:pt x="7" y="1077"/>
                  </a:lnTo>
                  <a:lnTo>
                    <a:pt x="5" y="1057"/>
                  </a:lnTo>
                  <a:lnTo>
                    <a:pt x="2" y="1036"/>
                  </a:lnTo>
                  <a:lnTo>
                    <a:pt x="1" y="1016"/>
                  </a:lnTo>
                  <a:lnTo>
                    <a:pt x="0" y="994"/>
                  </a:lnTo>
                  <a:lnTo>
                    <a:pt x="0" y="973"/>
                  </a:lnTo>
                  <a:lnTo>
                    <a:pt x="0" y="340"/>
                  </a:lnTo>
                  <a:lnTo>
                    <a:pt x="208" y="340"/>
                  </a:lnTo>
                  <a:lnTo>
                    <a:pt x="208" y="1030"/>
                  </a:lnTo>
                  <a:lnTo>
                    <a:pt x="209" y="1035"/>
                  </a:lnTo>
                  <a:lnTo>
                    <a:pt x="210" y="1042"/>
                  </a:lnTo>
                  <a:lnTo>
                    <a:pt x="212" y="1049"/>
                  </a:lnTo>
                  <a:lnTo>
                    <a:pt x="216" y="1058"/>
                  </a:lnTo>
                  <a:lnTo>
                    <a:pt x="219" y="1064"/>
                  </a:lnTo>
                  <a:lnTo>
                    <a:pt x="222" y="1070"/>
                  </a:lnTo>
                  <a:lnTo>
                    <a:pt x="227" y="1074"/>
                  </a:lnTo>
                  <a:lnTo>
                    <a:pt x="233" y="1078"/>
                  </a:lnTo>
                  <a:lnTo>
                    <a:pt x="239" y="1082"/>
                  </a:lnTo>
                  <a:lnTo>
                    <a:pt x="246" y="1084"/>
                  </a:lnTo>
                  <a:lnTo>
                    <a:pt x="254" y="1085"/>
                  </a:lnTo>
                  <a:lnTo>
                    <a:pt x="263" y="1085"/>
                  </a:lnTo>
                  <a:lnTo>
                    <a:pt x="269" y="1085"/>
                  </a:lnTo>
                  <a:lnTo>
                    <a:pt x="276" y="1084"/>
                  </a:lnTo>
                  <a:lnTo>
                    <a:pt x="282" y="1082"/>
                  </a:lnTo>
                  <a:lnTo>
                    <a:pt x="287" y="1078"/>
                  </a:lnTo>
                  <a:lnTo>
                    <a:pt x="293" y="1074"/>
                  </a:lnTo>
                  <a:lnTo>
                    <a:pt x="298" y="1070"/>
                  </a:lnTo>
                  <a:lnTo>
                    <a:pt x="303" y="1064"/>
                  </a:lnTo>
                  <a:lnTo>
                    <a:pt x="307" y="1058"/>
                  </a:lnTo>
                  <a:lnTo>
                    <a:pt x="310" y="1053"/>
                  </a:lnTo>
                  <a:lnTo>
                    <a:pt x="313" y="1046"/>
                  </a:lnTo>
                  <a:lnTo>
                    <a:pt x="314" y="1039"/>
                  </a:lnTo>
                  <a:lnTo>
                    <a:pt x="315" y="1030"/>
                  </a:lnTo>
                  <a:lnTo>
                    <a:pt x="315" y="0"/>
                  </a:lnTo>
                  <a:lnTo>
                    <a:pt x="520" y="0"/>
                  </a:lnTo>
                  <a:lnTo>
                    <a:pt x="520" y="973"/>
                  </a:lnTo>
                  <a:lnTo>
                    <a:pt x="520" y="983"/>
                  </a:lnTo>
                  <a:lnTo>
                    <a:pt x="520" y="992"/>
                  </a:lnTo>
                  <a:lnTo>
                    <a:pt x="520" y="1005"/>
                  </a:lnTo>
                  <a:lnTo>
                    <a:pt x="520" y="10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45" name="Freeform 62"/>
            <p:cNvSpPr>
              <a:spLocks noEditPoints="1"/>
            </p:cNvSpPr>
            <p:nvPr/>
          </p:nvSpPr>
          <p:spPr bwMode="auto">
            <a:xfrm>
              <a:off x="2765" y="678"/>
              <a:ext cx="36" cy="60"/>
            </a:xfrm>
            <a:custGeom>
              <a:avLst/>
              <a:gdLst>
                <a:gd name="T0" fmla="*/ 0 w 521"/>
                <a:gd name="T1" fmla="*/ 0 h 917"/>
                <a:gd name="T2" fmla="*/ 0 w 521"/>
                <a:gd name="T3" fmla="*/ 0 h 917"/>
                <a:gd name="T4" fmla="*/ 0 w 521"/>
                <a:gd name="T5" fmla="*/ 0 h 917"/>
                <a:gd name="T6" fmla="*/ 0 w 521"/>
                <a:gd name="T7" fmla="*/ 0 h 917"/>
                <a:gd name="T8" fmla="*/ 0 w 521"/>
                <a:gd name="T9" fmla="*/ 0 h 917"/>
                <a:gd name="T10" fmla="*/ 0 w 521"/>
                <a:gd name="T11" fmla="*/ 0 h 917"/>
                <a:gd name="T12" fmla="*/ 0 w 521"/>
                <a:gd name="T13" fmla="*/ 0 h 917"/>
                <a:gd name="T14" fmla="*/ 0 w 521"/>
                <a:gd name="T15" fmla="*/ 0 h 917"/>
                <a:gd name="T16" fmla="*/ 0 w 521"/>
                <a:gd name="T17" fmla="*/ 0 h 917"/>
                <a:gd name="T18" fmla="*/ 0 w 521"/>
                <a:gd name="T19" fmla="*/ 0 h 917"/>
                <a:gd name="T20" fmla="*/ 0 w 521"/>
                <a:gd name="T21" fmla="*/ 0 h 917"/>
                <a:gd name="T22" fmla="*/ 0 w 521"/>
                <a:gd name="T23" fmla="*/ 0 h 917"/>
                <a:gd name="T24" fmla="*/ 0 w 521"/>
                <a:gd name="T25" fmla="*/ 0 h 917"/>
                <a:gd name="T26" fmla="*/ 0 w 521"/>
                <a:gd name="T27" fmla="*/ 0 h 917"/>
                <a:gd name="T28" fmla="*/ 0 w 521"/>
                <a:gd name="T29" fmla="*/ 0 h 917"/>
                <a:gd name="T30" fmla="*/ 0 w 521"/>
                <a:gd name="T31" fmla="*/ 0 h 917"/>
                <a:gd name="T32" fmla="*/ 0 w 521"/>
                <a:gd name="T33" fmla="*/ 0 h 917"/>
                <a:gd name="T34" fmla="*/ 0 w 521"/>
                <a:gd name="T35" fmla="*/ 0 h 917"/>
                <a:gd name="T36" fmla="*/ 0 w 521"/>
                <a:gd name="T37" fmla="*/ 0 h 917"/>
                <a:gd name="T38" fmla="*/ 0 w 521"/>
                <a:gd name="T39" fmla="*/ 0 h 917"/>
                <a:gd name="T40" fmla="*/ 0 w 521"/>
                <a:gd name="T41" fmla="*/ 0 h 917"/>
                <a:gd name="T42" fmla="*/ 0 w 521"/>
                <a:gd name="T43" fmla="*/ 0 h 917"/>
                <a:gd name="T44" fmla="*/ 0 w 521"/>
                <a:gd name="T45" fmla="*/ 0 h 917"/>
                <a:gd name="T46" fmla="*/ 0 w 521"/>
                <a:gd name="T47" fmla="*/ 0 h 917"/>
                <a:gd name="T48" fmla="*/ 0 w 521"/>
                <a:gd name="T49" fmla="*/ 0 h 917"/>
                <a:gd name="T50" fmla="*/ 0 w 521"/>
                <a:gd name="T51" fmla="*/ 0 h 917"/>
                <a:gd name="T52" fmla="*/ 0 w 521"/>
                <a:gd name="T53" fmla="*/ 0 h 917"/>
                <a:gd name="T54" fmla="*/ 0 w 521"/>
                <a:gd name="T55" fmla="*/ 0 h 917"/>
                <a:gd name="T56" fmla="*/ 0 w 521"/>
                <a:gd name="T57" fmla="*/ 0 h 917"/>
                <a:gd name="T58" fmla="*/ 0 w 521"/>
                <a:gd name="T59" fmla="*/ 0 h 917"/>
                <a:gd name="T60" fmla="*/ 0 w 521"/>
                <a:gd name="T61" fmla="*/ 0 h 917"/>
                <a:gd name="T62" fmla="*/ 0 w 521"/>
                <a:gd name="T63" fmla="*/ 0 h 917"/>
                <a:gd name="T64" fmla="*/ 0 w 521"/>
                <a:gd name="T65" fmla="*/ 0 h 917"/>
                <a:gd name="T66" fmla="*/ 0 w 521"/>
                <a:gd name="T67" fmla="*/ 0 h 917"/>
                <a:gd name="T68" fmla="*/ 0 w 521"/>
                <a:gd name="T69" fmla="*/ 0 h 917"/>
                <a:gd name="T70" fmla="*/ 0 w 521"/>
                <a:gd name="T71" fmla="*/ 0 h 917"/>
                <a:gd name="T72" fmla="*/ 0 w 521"/>
                <a:gd name="T73" fmla="*/ 0 h 917"/>
                <a:gd name="T74" fmla="*/ 0 w 521"/>
                <a:gd name="T75" fmla="*/ 0 h 917"/>
                <a:gd name="T76" fmla="*/ 0 w 521"/>
                <a:gd name="T77" fmla="*/ 0 h 917"/>
                <a:gd name="T78" fmla="*/ 0 w 521"/>
                <a:gd name="T79" fmla="*/ 0 h 917"/>
                <a:gd name="T80" fmla="*/ 0 w 521"/>
                <a:gd name="T81" fmla="*/ 0 h 917"/>
                <a:gd name="T82" fmla="*/ 0 w 521"/>
                <a:gd name="T83" fmla="*/ 0 h 917"/>
                <a:gd name="T84" fmla="*/ 0 w 521"/>
                <a:gd name="T85" fmla="*/ 0 h 917"/>
                <a:gd name="T86" fmla="*/ 0 w 521"/>
                <a:gd name="T87" fmla="*/ 0 h 917"/>
                <a:gd name="T88" fmla="*/ 0 w 521"/>
                <a:gd name="T89" fmla="*/ 0 h 917"/>
                <a:gd name="T90" fmla="*/ 0 w 521"/>
                <a:gd name="T91" fmla="*/ 0 h 917"/>
                <a:gd name="T92" fmla="*/ 0 w 521"/>
                <a:gd name="T93" fmla="*/ 0 h 9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1"/>
                <a:gd name="T142" fmla="*/ 0 h 917"/>
                <a:gd name="T143" fmla="*/ 521 w 521"/>
                <a:gd name="T144" fmla="*/ 917 h 9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1" h="917">
                  <a:moveTo>
                    <a:pt x="521" y="762"/>
                  </a:moveTo>
                  <a:lnTo>
                    <a:pt x="521" y="785"/>
                  </a:lnTo>
                  <a:lnTo>
                    <a:pt x="518" y="805"/>
                  </a:lnTo>
                  <a:lnTo>
                    <a:pt x="514" y="822"/>
                  </a:lnTo>
                  <a:lnTo>
                    <a:pt x="508" y="837"/>
                  </a:lnTo>
                  <a:lnTo>
                    <a:pt x="502" y="851"/>
                  </a:lnTo>
                  <a:lnTo>
                    <a:pt x="494" y="864"/>
                  </a:lnTo>
                  <a:lnTo>
                    <a:pt x="490" y="869"/>
                  </a:lnTo>
                  <a:lnTo>
                    <a:pt x="486" y="875"/>
                  </a:lnTo>
                  <a:lnTo>
                    <a:pt x="481" y="879"/>
                  </a:lnTo>
                  <a:lnTo>
                    <a:pt x="476" y="883"/>
                  </a:lnTo>
                  <a:lnTo>
                    <a:pt x="464" y="890"/>
                  </a:lnTo>
                  <a:lnTo>
                    <a:pt x="452" y="897"/>
                  </a:lnTo>
                  <a:lnTo>
                    <a:pt x="437" y="903"/>
                  </a:lnTo>
                  <a:lnTo>
                    <a:pt x="422" y="908"/>
                  </a:lnTo>
                  <a:lnTo>
                    <a:pt x="390" y="915"/>
                  </a:lnTo>
                  <a:lnTo>
                    <a:pt x="352" y="917"/>
                  </a:lnTo>
                  <a:lnTo>
                    <a:pt x="315" y="917"/>
                  </a:lnTo>
                  <a:lnTo>
                    <a:pt x="208" y="917"/>
                  </a:lnTo>
                  <a:lnTo>
                    <a:pt x="208" y="801"/>
                  </a:lnTo>
                  <a:lnTo>
                    <a:pt x="274" y="801"/>
                  </a:lnTo>
                  <a:lnTo>
                    <a:pt x="284" y="800"/>
                  </a:lnTo>
                  <a:lnTo>
                    <a:pt x="293" y="797"/>
                  </a:lnTo>
                  <a:lnTo>
                    <a:pt x="297" y="795"/>
                  </a:lnTo>
                  <a:lnTo>
                    <a:pt x="300" y="793"/>
                  </a:lnTo>
                  <a:lnTo>
                    <a:pt x="303" y="791"/>
                  </a:lnTo>
                  <a:lnTo>
                    <a:pt x="305" y="788"/>
                  </a:lnTo>
                  <a:lnTo>
                    <a:pt x="310" y="781"/>
                  </a:lnTo>
                  <a:lnTo>
                    <a:pt x="312" y="774"/>
                  </a:lnTo>
                  <a:lnTo>
                    <a:pt x="314" y="765"/>
                  </a:lnTo>
                  <a:lnTo>
                    <a:pt x="315" y="757"/>
                  </a:lnTo>
                  <a:lnTo>
                    <a:pt x="315" y="704"/>
                  </a:lnTo>
                  <a:lnTo>
                    <a:pt x="302" y="714"/>
                  </a:lnTo>
                  <a:lnTo>
                    <a:pt x="289" y="722"/>
                  </a:lnTo>
                  <a:lnTo>
                    <a:pt x="275" y="730"/>
                  </a:lnTo>
                  <a:lnTo>
                    <a:pt x="259" y="735"/>
                  </a:lnTo>
                  <a:lnTo>
                    <a:pt x="243" y="739"/>
                  </a:lnTo>
                  <a:lnTo>
                    <a:pt x="225" y="743"/>
                  </a:lnTo>
                  <a:lnTo>
                    <a:pt x="206" y="745"/>
                  </a:lnTo>
                  <a:lnTo>
                    <a:pt x="186" y="746"/>
                  </a:lnTo>
                  <a:lnTo>
                    <a:pt x="130" y="743"/>
                  </a:lnTo>
                  <a:lnTo>
                    <a:pt x="120" y="742"/>
                  </a:lnTo>
                  <a:lnTo>
                    <a:pt x="108" y="739"/>
                  </a:lnTo>
                  <a:lnTo>
                    <a:pt x="96" y="737"/>
                  </a:lnTo>
                  <a:lnTo>
                    <a:pt x="84" y="734"/>
                  </a:lnTo>
                  <a:lnTo>
                    <a:pt x="74" y="730"/>
                  </a:lnTo>
                  <a:lnTo>
                    <a:pt x="65" y="725"/>
                  </a:lnTo>
                  <a:lnTo>
                    <a:pt x="56" y="719"/>
                  </a:lnTo>
                  <a:lnTo>
                    <a:pt x="48" y="712"/>
                  </a:lnTo>
                  <a:lnTo>
                    <a:pt x="40" y="704"/>
                  </a:lnTo>
                  <a:lnTo>
                    <a:pt x="34" y="695"/>
                  </a:lnTo>
                  <a:lnTo>
                    <a:pt x="27" y="685"/>
                  </a:lnTo>
                  <a:lnTo>
                    <a:pt x="21" y="673"/>
                  </a:lnTo>
                  <a:lnTo>
                    <a:pt x="16" y="661"/>
                  </a:lnTo>
                  <a:lnTo>
                    <a:pt x="12" y="648"/>
                  </a:lnTo>
                  <a:lnTo>
                    <a:pt x="9" y="634"/>
                  </a:lnTo>
                  <a:lnTo>
                    <a:pt x="5" y="618"/>
                  </a:lnTo>
                  <a:lnTo>
                    <a:pt x="0" y="583"/>
                  </a:lnTo>
                  <a:lnTo>
                    <a:pt x="0" y="539"/>
                  </a:lnTo>
                  <a:lnTo>
                    <a:pt x="0" y="508"/>
                  </a:lnTo>
                  <a:lnTo>
                    <a:pt x="0" y="305"/>
                  </a:lnTo>
                  <a:lnTo>
                    <a:pt x="1" y="278"/>
                  </a:lnTo>
                  <a:lnTo>
                    <a:pt x="4" y="254"/>
                  </a:lnTo>
                  <a:lnTo>
                    <a:pt x="7" y="229"/>
                  </a:lnTo>
                  <a:lnTo>
                    <a:pt x="12" y="206"/>
                  </a:lnTo>
                  <a:lnTo>
                    <a:pt x="20" y="185"/>
                  </a:lnTo>
                  <a:lnTo>
                    <a:pt x="28" y="164"/>
                  </a:lnTo>
                  <a:lnTo>
                    <a:pt x="38" y="145"/>
                  </a:lnTo>
                  <a:lnTo>
                    <a:pt x="50" y="127"/>
                  </a:lnTo>
                  <a:lnTo>
                    <a:pt x="56" y="118"/>
                  </a:lnTo>
                  <a:lnTo>
                    <a:pt x="63" y="111"/>
                  </a:lnTo>
                  <a:lnTo>
                    <a:pt x="70" y="103"/>
                  </a:lnTo>
                  <a:lnTo>
                    <a:pt x="78" y="97"/>
                  </a:lnTo>
                  <a:lnTo>
                    <a:pt x="86" y="90"/>
                  </a:lnTo>
                  <a:lnTo>
                    <a:pt x="95" y="85"/>
                  </a:lnTo>
                  <a:lnTo>
                    <a:pt x="104" y="79"/>
                  </a:lnTo>
                  <a:lnTo>
                    <a:pt x="114" y="75"/>
                  </a:lnTo>
                  <a:lnTo>
                    <a:pt x="124" y="71"/>
                  </a:lnTo>
                  <a:lnTo>
                    <a:pt x="135" y="68"/>
                  </a:lnTo>
                  <a:lnTo>
                    <a:pt x="145" y="64"/>
                  </a:lnTo>
                  <a:lnTo>
                    <a:pt x="157" y="62"/>
                  </a:lnTo>
                  <a:lnTo>
                    <a:pt x="170" y="60"/>
                  </a:lnTo>
                  <a:lnTo>
                    <a:pt x="182" y="59"/>
                  </a:lnTo>
                  <a:lnTo>
                    <a:pt x="195" y="58"/>
                  </a:lnTo>
                  <a:lnTo>
                    <a:pt x="209" y="58"/>
                  </a:lnTo>
                  <a:lnTo>
                    <a:pt x="271" y="58"/>
                  </a:lnTo>
                  <a:lnTo>
                    <a:pt x="313" y="57"/>
                  </a:lnTo>
                  <a:lnTo>
                    <a:pt x="348" y="55"/>
                  </a:lnTo>
                  <a:lnTo>
                    <a:pt x="364" y="53"/>
                  </a:lnTo>
                  <a:lnTo>
                    <a:pt x="378" y="50"/>
                  </a:lnTo>
                  <a:lnTo>
                    <a:pt x="391" y="47"/>
                  </a:lnTo>
                  <a:lnTo>
                    <a:pt x="403" y="44"/>
                  </a:lnTo>
                  <a:lnTo>
                    <a:pt x="421" y="41"/>
                  </a:lnTo>
                  <a:lnTo>
                    <a:pt x="437" y="37"/>
                  </a:lnTo>
                  <a:lnTo>
                    <a:pt x="451" y="33"/>
                  </a:lnTo>
                  <a:lnTo>
                    <a:pt x="464" y="28"/>
                  </a:lnTo>
                  <a:lnTo>
                    <a:pt x="478" y="22"/>
                  </a:lnTo>
                  <a:lnTo>
                    <a:pt x="492" y="16"/>
                  </a:lnTo>
                  <a:lnTo>
                    <a:pt x="507" y="8"/>
                  </a:lnTo>
                  <a:lnTo>
                    <a:pt x="521" y="0"/>
                  </a:lnTo>
                  <a:lnTo>
                    <a:pt x="521" y="762"/>
                  </a:lnTo>
                  <a:close/>
                  <a:moveTo>
                    <a:pt x="315" y="543"/>
                  </a:moveTo>
                  <a:lnTo>
                    <a:pt x="315" y="172"/>
                  </a:lnTo>
                  <a:lnTo>
                    <a:pt x="299" y="173"/>
                  </a:lnTo>
                  <a:lnTo>
                    <a:pt x="284" y="175"/>
                  </a:lnTo>
                  <a:lnTo>
                    <a:pt x="271" y="178"/>
                  </a:lnTo>
                  <a:lnTo>
                    <a:pt x="258" y="184"/>
                  </a:lnTo>
                  <a:lnTo>
                    <a:pt x="247" y="190"/>
                  </a:lnTo>
                  <a:lnTo>
                    <a:pt x="238" y="199"/>
                  </a:lnTo>
                  <a:lnTo>
                    <a:pt x="228" y="208"/>
                  </a:lnTo>
                  <a:lnTo>
                    <a:pt x="220" y="220"/>
                  </a:lnTo>
                  <a:lnTo>
                    <a:pt x="218" y="224"/>
                  </a:lnTo>
                  <a:lnTo>
                    <a:pt x="215" y="234"/>
                  </a:lnTo>
                  <a:lnTo>
                    <a:pt x="212" y="247"/>
                  </a:lnTo>
                  <a:lnTo>
                    <a:pt x="208" y="265"/>
                  </a:lnTo>
                  <a:lnTo>
                    <a:pt x="208" y="543"/>
                  </a:lnTo>
                  <a:lnTo>
                    <a:pt x="209" y="562"/>
                  </a:lnTo>
                  <a:lnTo>
                    <a:pt x="211" y="579"/>
                  </a:lnTo>
                  <a:lnTo>
                    <a:pt x="213" y="587"/>
                  </a:lnTo>
                  <a:lnTo>
                    <a:pt x="215" y="593"/>
                  </a:lnTo>
                  <a:lnTo>
                    <a:pt x="218" y="600"/>
                  </a:lnTo>
                  <a:lnTo>
                    <a:pt x="220" y="605"/>
                  </a:lnTo>
                  <a:lnTo>
                    <a:pt x="224" y="609"/>
                  </a:lnTo>
                  <a:lnTo>
                    <a:pt x="227" y="614"/>
                  </a:lnTo>
                  <a:lnTo>
                    <a:pt x="230" y="618"/>
                  </a:lnTo>
                  <a:lnTo>
                    <a:pt x="234" y="621"/>
                  </a:lnTo>
                  <a:lnTo>
                    <a:pt x="240" y="624"/>
                  </a:lnTo>
                  <a:lnTo>
                    <a:pt x="244" y="626"/>
                  </a:lnTo>
                  <a:lnTo>
                    <a:pt x="249" y="629"/>
                  </a:lnTo>
                  <a:lnTo>
                    <a:pt x="256" y="630"/>
                  </a:lnTo>
                  <a:lnTo>
                    <a:pt x="276" y="628"/>
                  </a:lnTo>
                  <a:lnTo>
                    <a:pt x="281" y="625"/>
                  </a:lnTo>
                  <a:lnTo>
                    <a:pt x="286" y="622"/>
                  </a:lnTo>
                  <a:lnTo>
                    <a:pt x="291" y="618"/>
                  </a:lnTo>
                  <a:lnTo>
                    <a:pt x="297" y="611"/>
                  </a:lnTo>
                  <a:lnTo>
                    <a:pt x="301" y="606"/>
                  </a:lnTo>
                  <a:lnTo>
                    <a:pt x="304" y="600"/>
                  </a:lnTo>
                  <a:lnTo>
                    <a:pt x="307" y="592"/>
                  </a:lnTo>
                  <a:lnTo>
                    <a:pt x="310" y="583"/>
                  </a:lnTo>
                  <a:lnTo>
                    <a:pt x="312" y="575"/>
                  </a:lnTo>
                  <a:lnTo>
                    <a:pt x="314" y="565"/>
                  </a:lnTo>
                  <a:lnTo>
                    <a:pt x="314" y="554"/>
                  </a:lnTo>
                  <a:lnTo>
                    <a:pt x="315" y="5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46" name="Freeform 63"/>
            <p:cNvSpPr>
              <a:spLocks/>
            </p:cNvSpPr>
            <p:nvPr/>
          </p:nvSpPr>
          <p:spPr bwMode="auto">
            <a:xfrm>
              <a:off x="2813" y="681"/>
              <a:ext cx="43" cy="46"/>
            </a:xfrm>
            <a:custGeom>
              <a:avLst/>
              <a:gdLst>
                <a:gd name="T0" fmla="*/ 0 w 630"/>
                <a:gd name="T1" fmla="*/ 0 h 691"/>
                <a:gd name="T2" fmla="*/ 0 w 630"/>
                <a:gd name="T3" fmla="*/ 0 h 691"/>
                <a:gd name="T4" fmla="*/ 0 w 630"/>
                <a:gd name="T5" fmla="*/ 0 h 691"/>
                <a:gd name="T6" fmla="*/ 0 w 630"/>
                <a:gd name="T7" fmla="*/ 0 h 691"/>
                <a:gd name="T8" fmla="*/ 0 w 630"/>
                <a:gd name="T9" fmla="*/ 0 h 691"/>
                <a:gd name="T10" fmla="*/ 0 w 630"/>
                <a:gd name="T11" fmla="*/ 0 h 691"/>
                <a:gd name="T12" fmla="*/ 0 w 630"/>
                <a:gd name="T13" fmla="*/ 0 h 691"/>
                <a:gd name="T14" fmla="*/ 0 w 630"/>
                <a:gd name="T15" fmla="*/ 0 h 691"/>
                <a:gd name="T16" fmla="*/ 0 w 630"/>
                <a:gd name="T17" fmla="*/ 0 h 691"/>
                <a:gd name="T18" fmla="*/ 0 w 630"/>
                <a:gd name="T19" fmla="*/ 0 h 691"/>
                <a:gd name="T20" fmla="*/ 0 w 630"/>
                <a:gd name="T21" fmla="*/ 0 h 691"/>
                <a:gd name="T22" fmla="*/ 0 w 630"/>
                <a:gd name="T23" fmla="*/ 0 h 691"/>
                <a:gd name="T24" fmla="*/ 0 w 630"/>
                <a:gd name="T25" fmla="*/ 0 h 691"/>
                <a:gd name="T26" fmla="*/ 0 w 630"/>
                <a:gd name="T27" fmla="*/ 0 h 691"/>
                <a:gd name="T28" fmla="*/ 0 w 630"/>
                <a:gd name="T29" fmla="*/ 0 h 691"/>
                <a:gd name="T30" fmla="*/ 0 w 630"/>
                <a:gd name="T31" fmla="*/ 0 h 691"/>
                <a:gd name="T32" fmla="*/ 0 w 630"/>
                <a:gd name="T33" fmla="*/ 0 h 691"/>
                <a:gd name="T34" fmla="*/ 0 w 630"/>
                <a:gd name="T35" fmla="*/ 0 h 691"/>
                <a:gd name="T36" fmla="*/ 0 w 630"/>
                <a:gd name="T37" fmla="*/ 0 h 691"/>
                <a:gd name="T38" fmla="*/ 0 w 630"/>
                <a:gd name="T39" fmla="*/ 0 h 691"/>
                <a:gd name="T40" fmla="*/ 0 w 630"/>
                <a:gd name="T41" fmla="*/ 0 h 691"/>
                <a:gd name="T42" fmla="*/ 0 w 630"/>
                <a:gd name="T43" fmla="*/ 0 h 691"/>
                <a:gd name="T44" fmla="*/ 0 w 630"/>
                <a:gd name="T45" fmla="*/ 0 h 691"/>
                <a:gd name="T46" fmla="*/ 0 w 630"/>
                <a:gd name="T47" fmla="*/ 0 h 691"/>
                <a:gd name="T48" fmla="*/ 0 w 630"/>
                <a:gd name="T49" fmla="*/ 0 h 691"/>
                <a:gd name="T50" fmla="*/ 0 w 630"/>
                <a:gd name="T51" fmla="*/ 0 h 691"/>
                <a:gd name="T52" fmla="*/ 0 w 630"/>
                <a:gd name="T53" fmla="*/ 0 h 691"/>
                <a:gd name="T54" fmla="*/ 0 w 630"/>
                <a:gd name="T55" fmla="*/ 0 h 691"/>
                <a:gd name="T56" fmla="*/ 0 w 630"/>
                <a:gd name="T57" fmla="*/ 0 h 691"/>
                <a:gd name="T58" fmla="*/ 0 w 630"/>
                <a:gd name="T59" fmla="*/ 0 h 691"/>
                <a:gd name="T60" fmla="*/ 0 w 630"/>
                <a:gd name="T61" fmla="*/ 0 h 691"/>
                <a:gd name="T62" fmla="*/ 0 w 630"/>
                <a:gd name="T63" fmla="*/ 0 h 691"/>
                <a:gd name="T64" fmla="*/ 0 w 630"/>
                <a:gd name="T65" fmla="*/ 0 h 691"/>
                <a:gd name="T66" fmla="*/ 0 w 630"/>
                <a:gd name="T67" fmla="*/ 0 h 691"/>
                <a:gd name="T68" fmla="*/ 0 w 630"/>
                <a:gd name="T69" fmla="*/ 0 h 691"/>
                <a:gd name="T70" fmla="*/ 0 w 630"/>
                <a:gd name="T71" fmla="*/ 0 h 691"/>
                <a:gd name="T72" fmla="*/ 0 w 630"/>
                <a:gd name="T73" fmla="*/ 0 h 691"/>
                <a:gd name="T74" fmla="*/ 0 w 630"/>
                <a:gd name="T75" fmla="*/ 0 h 691"/>
                <a:gd name="T76" fmla="*/ 0 w 630"/>
                <a:gd name="T77" fmla="*/ 0 h 691"/>
                <a:gd name="T78" fmla="*/ 0 w 630"/>
                <a:gd name="T79" fmla="*/ 0 h 691"/>
                <a:gd name="T80" fmla="*/ 0 w 630"/>
                <a:gd name="T81" fmla="*/ 0 h 691"/>
                <a:gd name="T82" fmla="*/ 0 w 630"/>
                <a:gd name="T83" fmla="*/ 0 h 691"/>
                <a:gd name="T84" fmla="*/ 0 w 630"/>
                <a:gd name="T85" fmla="*/ 0 h 691"/>
                <a:gd name="T86" fmla="*/ 0 w 630"/>
                <a:gd name="T87" fmla="*/ 0 h 691"/>
                <a:gd name="T88" fmla="*/ 0 w 630"/>
                <a:gd name="T89" fmla="*/ 0 h 691"/>
                <a:gd name="T90" fmla="*/ 0 w 630"/>
                <a:gd name="T91" fmla="*/ 0 h 691"/>
                <a:gd name="T92" fmla="*/ 0 w 630"/>
                <a:gd name="T93" fmla="*/ 0 h 691"/>
                <a:gd name="T94" fmla="*/ 0 w 630"/>
                <a:gd name="T95" fmla="*/ 0 h 691"/>
                <a:gd name="T96" fmla="*/ 0 w 630"/>
                <a:gd name="T97" fmla="*/ 0 h 691"/>
                <a:gd name="T98" fmla="*/ 0 w 630"/>
                <a:gd name="T99" fmla="*/ 0 h 6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30"/>
                <a:gd name="T151" fmla="*/ 0 h 691"/>
                <a:gd name="T152" fmla="*/ 630 w 630"/>
                <a:gd name="T153" fmla="*/ 691 h 6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30" h="691">
                  <a:moveTo>
                    <a:pt x="630" y="691"/>
                  </a:moveTo>
                  <a:lnTo>
                    <a:pt x="602" y="688"/>
                  </a:lnTo>
                  <a:lnTo>
                    <a:pt x="587" y="683"/>
                  </a:lnTo>
                  <a:lnTo>
                    <a:pt x="571" y="676"/>
                  </a:lnTo>
                  <a:lnTo>
                    <a:pt x="565" y="674"/>
                  </a:lnTo>
                  <a:lnTo>
                    <a:pt x="561" y="670"/>
                  </a:lnTo>
                  <a:lnTo>
                    <a:pt x="555" y="666"/>
                  </a:lnTo>
                  <a:lnTo>
                    <a:pt x="550" y="661"/>
                  </a:lnTo>
                  <a:lnTo>
                    <a:pt x="538" y="647"/>
                  </a:lnTo>
                  <a:lnTo>
                    <a:pt x="526" y="628"/>
                  </a:lnTo>
                  <a:lnTo>
                    <a:pt x="526" y="691"/>
                  </a:lnTo>
                  <a:lnTo>
                    <a:pt x="0" y="691"/>
                  </a:lnTo>
                  <a:lnTo>
                    <a:pt x="0" y="573"/>
                  </a:lnTo>
                  <a:lnTo>
                    <a:pt x="317" y="573"/>
                  </a:lnTo>
                  <a:lnTo>
                    <a:pt x="317" y="172"/>
                  </a:lnTo>
                  <a:lnTo>
                    <a:pt x="317" y="158"/>
                  </a:lnTo>
                  <a:lnTo>
                    <a:pt x="316" y="150"/>
                  </a:lnTo>
                  <a:lnTo>
                    <a:pt x="312" y="140"/>
                  </a:lnTo>
                  <a:lnTo>
                    <a:pt x="307" y="135"/>
                  </a:lnTo>
                  <a:lnTo>
                    <a:pt x="304" y="130"/>
                  </a:lnTo>
                  <a:lnTo>
                    <a:pt x="299" y="126"/>
                  </a:lnTo>
                  <a:lnTo>
                    <a:pt x="294" y="122"/>
                  </a:lnTo>
                  <a:lnTo>
                    <a:pt x="287" y="120"/>
                  </a:lnTo>
                  <a:lnTo>
                    <a:pt x="281" y="118"/>
                  </a:lnTo>
                  <a:lnTo>
                    <a:pt x="272" y="117"/>
                  </a:lnTo>
                  <a:lnTo>
                    <a:pt x="265" y="117"/>
                  </a:lnTo>
                  <a:lnTo>
                    <a:pt x="258" y="117"/>
                  </a:lnTo>
                  <a:lnTo>
                    <a:pt x="252" y="118"/>
                  </a:lnTo>
                  <a:lnTo>
                    <a:pt x="245" y="120"/>
                  </a:lnTo>
                  <a:lnTo>
                    <a:pt x="240" y="122"/>
                  </a:lnTo>
                  <a:lnTo>
                    <a:pt x="234" y="126"/>
                  </a:lnTo>
                  <a:lnTo>
                    <a:pt x="229" y="130"/>
                  </a:lnTo>
                  <a:lnTo>
                    <a:pt x="225" y="135"/>
                  </a:lnTo>
                  <a:lnTo>
                    <a:pt x="221" y="140"/>
                  </a:lnTo>
                  <a:lnTo>
                    <a:pt x="217" y="147"/>
                  </a:lnTo>
                  <a:lnTo>
                    <a:pt x="215" y="153"/>
                  </a:lnTo>
                  <a:lnTo>
                    <a:pt x="214" y="162"/>
                  </a:lnTo>
                  <a:lnTo>
                    <a:pt x="214" y="172"/>
                  </a:lnTo>
                  <a:lnTo>
                    <a:pt x="214" y="461"/>
                  </a:lnTo>
                  <a:lnTo>
                    <a:pt x="4" y="461"/>
                  </a:lnTo>
                  <a:lnTo>
                    <a:pt x="4" y="230"/>
                  </a:lnTo>
                  <a:lnTo>
                    <a:pt x="4" y="189"/>
                  </a:lnTo>
                  <a:lnTo>
                    <a:pt x="5" y="168"/>
                  </a:lnTo>
                  <a:lnTo>
                    <a:pt x="6" y="149"/>
                  </a:lnTo>
                  <a:lnTo>
                    <a:pt x="8" y="131"/>
                  </a:lnTo>
                  <a:lnTo>
                    <a:pt x="12" y="113"/>
                  </a:lnTo>
                  <a:lnTo>
                    <a:pt x="17" y="96"/>
                  </a:lnTo>
                  <a:lnTo>
                    <a:pt x="22" y="81"/>
                  </a:lnTo>
                  <a:lnTo>
                    <a:pt x="28" y="66"/>
                  </a:lnTo>
                  <a:lnTo>
                    <a:pt x="36" y="52"/>
                  </a:lnTo>
                  <a:lnTo>
                    <a:pt x="40" y="47"/>
                  </a:lnTo>
                  <a:lnTo>
                    <a:pt x="44" y="41"/>
                  </a:lnTo>
                  <a:lnTo>
                    <a:pt x="50" y="35"/>
                  </a:lnTo>
                  <a:lnTo>
                    <a:pt x="55" y="30"/>
                  </a:lnTo>
                  <a:lnTo>
                    <a:pt x="61" y="25"/>
                  </a:lnTo>
                  <a:lnTo>
                    <a:pt x="67" y="21"/>
                  </a:lnTo>
                  <a:lnTo>
                    <a:pt x="74" y="17"/>
                  </a:lnTo>
                  <a:lnTo>
                    <a:pt x="81" y="14"/>
                  </a:lnTo>
                  <a:lnTo>
                    <a:pt x="97" y="7"/>
                  </a:lnTo>
                  <a:lnTo>
                    <a:pt x="114" y="4"/>
                  </a:lnTo>
                  <a:lnTo>
                    <a:pt x="134" y="1"/>
                  </a:lnTo>
                  <a:lnTo>
                    <a:pt x="154" y="0"/>
                  </a:lnTo>
                  <a:lnTo>
                    <a:pt x="373" y="0"/>
                  </a:lnTo>
                  <a:lnTo>
                    <a:pt x="398" y="1"/>
                  </a:lnTo>
                  <a:lnTo>
                    <a:pt x="419" y="4"/>
                  </a:lnTo>
                  <a:lnTo>
                    <a:pt x="429" y="6"/>
                  </a:lnTo>
                  <a:lnTo>
                    <a:pt x="436" y="8"/>
                  </a:lnTo>
                  <a:lnTo>
                    <a:pt x="445" y="11"/>
                  </a:lnTo>
                  <a:lnTo>
                    <a:pt x="451" y="15"/>
                  </a:lnTo>
                  <a:lnTo>
                    <a:pt x="463" y="21"/>
                  </a:lnTo>
                  <a:lnTo>
                    <a:pt x="475" y="30"/>
                  </a:lnTo>
                  <a:lnTo>
                    <a:pt x="486" y="39"/>
                  </a:lnTo>
                  <a:lnTo>
                    <a:pt x="495" y="51"/>
                  </a:lnTo>
                  <a:lnTo>
                    <a:pt x="502" y="61"/>
                  </a:lnTo>
                  <a:lnTo>
                    <a:pt x="507" y="72"/>
                  </a:lnTo>
                  <a:lnTo>
                    <a:pt x="511" y="82"/>
                  </a:lnTo>
                  <a:lnTo>
                    <a:pt x="516" y="93"/>
                  </a:lnTo>
                  <a:lnTo>
                    <a:pt x="519" y="105"/>
                  </a:lnTo>
                  <a:lnTo>
                    <a:pt x="521" y="116"/>
                  </a:lnTo>
                  <a:lnTo>
                    <a:pt x="522" y="126"/>
                  </a:lnTo>
                  <a:lnTo>
                    <a:pt x="522" y="138"/>
                  </a:lnTo>
                  <a:lnTo>
                    <a:pt x="522" y="230"/>
                  </a:lnTo>
                  <a:lnTo>
                    <a:pt x="522" y="444"/>
                  </a:lnTo>
                  <a:lnTo>
                    <a:pt x="522" y="458"/>
                  </a:lnTo>
                  <a:lnTo>
                    <a:pt x="524" y="472"/>
                  </a:lnTo>
                  <a:lnTo>
                    <a:pt x="526" y="484"/>
                  </a:lnTo>
                  <a:lnTo>
                    <a:pt x="529" y="496"/>
                  </a:lnTo>
                  <a:lnTo>
                    <a:pt x="533" y="507"/>
                  </a:lnTo>
                  <a:lnTo>
                    <a:pt x="537" y="518"/>
                  </a:lnTo>
                  <a:lnTo>
                    <a:pt x="543" y="526"/>
                  </a:lnTo>
                  <a:lnTo>
                    <a:pt x="549" y="535"/>
                  </a:lnTo>
                  <a:lnTo>
                    <a:pt x="557" y="544"/>
                  </a:lnTo>
                  <a:lnTo>
                    <a:pt x="564" y="550"/>
                  </a:lnTo>
                  <a:lnTo>
                    <a:pt x="573" y="556"/>
                  </a:lnTo>
                  <a:lnTo>
                    <a:pt x="582" y="561"/>
                  </a:lnTo>
                  <a:lnTo>
                    <a:pt x="593" y="565"/>
                  </a:lnTo>
                  <a:lnTo>
                    <a:pt x="605" y="568"/>
                  </a:lnTo>
                  <a:lnTo>
                    <a:pt x="617" y="571"/>
                  </a:lnTo>
                  <a:lnTo>
                    <a:pt x="630" y="573"/>
                  </a:lnTo>
                  <a:lnTo>
                    <a:pt x="630" y="69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47" name="Rectangle 64"/>
            <p:cNvSpPr>
              <a:spLocks noChangeArrowheads="1"/>
            </p:cNvSpPr>
            <p:nvPr/>
          </p:nvSpPr>
          <p:spPr bwMode="auto">
            <a:xfrm>
              <a:off x="2856" y="719"/>
              <a:ext cx="17" cy="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48" name="Freeform 65"/>
            <p:cNvSpPr>
              <a:spLocks/>
            </p:cNvSpPr>
            <p:nvPr/>
          </p:nvSpPr>
          <p:spPr bwMode="auto">
            <a:xfrm>
              <a:off x="2873" y="659"/>
              <a:ext cx="25" cy="68"/>
            </a:xfrm>
            <a:custGeom>
              <a:avLst/>
              <a:gdLst>
                <a:gd name="T0" fmla="*/ 0 w 372"/>
                <a:gd name="T1" fmla="*/ 0 h 1032"/>
                <a:gd name="T2" fmla="*/ 0 w 372"/>
                <a:gd name="T3" fmla="*/ 0 h 1032"/>
                <a:gd name="T4" fmla="*/ 0 w 372"/>
                <a:gd name="T5" fmla="*/ 0 h 1032"/>
                <a:gd name="T6" fmla="*/ 0 w 372"/>
                <a:gd name="T7" fmla="*/ 0 h 1032"/>
                <a:gd name="T8" fmla="*/ 0 w 372"/>
                <a:gd name="T9" fmla="*/ 0 h 1032"/>
                <a:gd name="T10" fmla="*/ 0 w 372"/>
                <a:gd name="T11" fmla="*/ 0 h 1032"/>
                <a:gd name="T12" fmla="*/ 0 w 372"/>
                <a:gd name="T13" fmla="*/ 0 h 1032"/>
                <a:gd name="T14" fmla="*/ 0 w 372"/>
                <a:gd name="T15" fmla="*/ 0 h 1032"/>
                <a:gd name="T16" fmla="*/ 0 w 372"/>
                <a:gd name="T17" fmla="*/ 0 h 1032"/>
                <a:gd name="T18" fmla="*/ 0 w 372"/>
                <a:gd name="T19" fmla="*/ 0 h 1032"/>
                <a:gd name="T20" fmla="*/ 0 w 372"/>
                <a:gd name="T21" fmla="*/ 0 h 1032"/>
                <a:gd name="T22" fmla="*/ 0 w 372"/>
                <a:gd name="T23" fmla="*/ 0 h 1032"/>
                <a:gd name="T24" fmla="*/ 0 w 372"/>
                <a:gd name="T25" fmla="*/ 0 h 1032"/>
                <a:gd name="T26" fmla="*/ 0 w 372"/>
                <a:gd name="T27" fmla="*/ 0 h 1032"/>
                <a:gd name="T28" fmla="*/ 0 w 372"/>
                <a:gd name="T29" fmla="*/ 0 h 1032"/>
                <a:gd name="T30" fmla="*/ 0 w 372"/>
                <a:gd name="T31" fmla="*/ 0 h 1032"/>
                <a:gd name="T32" fmla="*/ 0 w 372"/>
                <a:gd name="T33" fmla="*/ 0 h 1032"/>
                <a:gd name="T34" fmla="*/ 0 w 372"/>
                <a:gd name="T35" fmla="*/ 0 h 1032"/>
                <a:gd name="T36" fmla="*/ 0 w 372"/>
                <a:gd name="T37" fmla="*/ 0 h 1032"/>
                <a:gd name="T38" fmla="*/ 0 w 372"/>
                <a:gd name="T39" fmla="*/ 0 h 1032"/>
                <a:gd name="T40" fmla="*/ 0 w 372"/>
                <a:gd name="T41" fmla="*/ 0 h 1032"/>
                <a:gd name="T42" fmla="*/ 0 w 372"/>
                <a:gd name="T43" fmla="*/ 0 h 1032"/>
                <a:gd name="T44" fmla="*/ 0 w 372"/>
                <a:gd name="T45" fmla="*/ 0 h 1032"/>
                <a:gd name="T46" fmla="*/ 0 w 372"/>
                <a:gd name="T47" fmla="*/ 0 h 1032"/>
                <a:gd name="T48" fmla="*/ 0 w 372"/>
                <a:gd name="T49" fmla="*/ 0 h 1032"/>
                <a:gd name="T50" fmla="*/ 0 w 372"/>
                <a:gd name="T51" fmla="*/ 0 h 1032"/>
                <a:gd name="T52" fmla="*/ 0 w 372"/>
                <a:gd name="T53" fmla="*/ 0 h 1032"/>
                <a:gd name="T54" fmla="*/ 0 w 372"/>
                <a:gd name="T55" fmla="*/ 0 h 1032"/>
                <a:gd name="T56" fmla="*/ 0 w 372"/>
                <a:gd name="T57" fmla="*/ 0 h 1032"/>
                <a:gd name="T58" fmla="*/ 0 w 372"/>
                <a:gd name="T59" fmla="*/ 0 h 1032"/>
                <a:gd name="T60" fmla="*/ 0 w 372"/>
                <a:gd name="T61" fmla="*/ 0 h 1032"/>
                <a:gd name="T62" fmla="*/ 0 w 372"/>
                <a:gd name="T63" fmla="*/ 0 h 1032"/>
                <a:gd name="T64" fmla="*/ 0 w 372"/>
                <a:gd name="T65" fmla="*/ 0 h 1032"/>
                <a:gd name="T66" fmla="*/ 0 w 372"/>
                <a:gd name="T67" fmla="*/ 0 h 1032"/>
                <a:gd name="T68" fmla="*/ 0 w 372"/>
                <a:gd name="T69" fmla="*/ 0 h 1032"/>
                <a:gd name="T70" fmla="*/ 0 w 372"/>
                <a:gd name="T71" fmla="*/ 0 h 1032"/>
                <a:gd name="T72" fmla="*/ 0 w 372"/>
                <a:gd name="T73" fmla="*/ 0 h 1032"/>
                <a:gd name="T74" fmla="*/ 0 w 372"/>
                <a:gd name="T75" fmla="*/ 0 h 1032"/>
                <a:gd name="T76" fmla="*/ 0 w 372"/>
                <a:gd name="T77" fmla="*/ 0 h 10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72"/>
                <a:gd name="T118" fmla="*/ 0 h 1032"/>
                <a:gd name="T119" fmla="*/ 372 w 372"/>
                <a:gd name="T120" fmla="*/ 1032 h 103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72" h="1032">
                  <a:moveTo>
                    <a:pt x="372" y="1032"/>
                  </a:moveTo>
                  <a:lnTo>
                    <a:pt x="362" y="1031"/>
                  </a:lnTo>
                  <a:lnTo>
                    <a:pt x="352" y="1030"/>
                  </a:lnTo>
                  <a:lnTo>
                    <a:pt x="344" y="1028"/>
                  </a:lnTo>
                  <a:lnTo>
                    <a:pt x="335" y="1023"/>
                  </a:lnTo>
                  <a:lnTo>
                    <a:pt x="327" y="1019"/>
                  </a:lnTo>
                  <a:lnTo>
                    <a:pt x="318" y="1015"/>
                  </a:lnTo>
                  <a:lnTo>
                    <a:pt x="310" y="1008"/>
                  </a:lnTo>
                  <a:lnTo>
                    <a:pt x="303" y="1001"/>
                  </a:lnTo>
                  <a:lnTo>
                    <a:pt x="296" y="990"/>
                  </a:lnTo>
                  <a:lnTo>
                    <a:pt x="288" y="973"/>
                  </a:lnTo>
                  <a:lnTo>
                    <a:pt x="288" y="1032"/>
                  </a:lnTo>
                  <a:lnTo>
                    <a:pt x="0" y="1032"/>
                  </a:lnTo>
                  <a:lnTo>
                    <a:pt x="0" y="914"/>
                  </a:lnTo>
                  <a:lnTo>
                    <a:pt x="81" y="914"/>
                  </a:lnTo>
                  <a:lnTo>
                    <a:pt x="81" y="0"/>
                  </a:lnTo>
                  <a:lnTo>
                    <a:pt x="288" y="0"/>
                  </a:lnTo>
                  <a:lnTo>
                    <a:pt x="288" y="766"/>
                  </a:lnTo>
                  <a:lnTo>
                    <a:pt x="288" y="777"/>
                  </a:lnTo>
                  <a:lnTo>
                    <a:pt x="288" y="787"/>
                  </a:lnTo>
                  <a:lnTo>
                    <a:pt x="289" y="795"/>
                  </a:lnTo>
                  <a:lnTo>
                    <a:pt x="289" y="804"/>
                  </a:lnTo>
                  <a:lnTo>
                    <a:pt x="290" y="813"/>
                  </a:lnTo>
                  <a:lnTo>
                    <a:pt x="292" y="823"/>
                  </a:lnTo>
                  <a:lnTo>
                    <a:pt x="294" y="835"/>
                  </a:lnTo>
                  <a:lnTo>
                    <a:pt x="298" y="849"/>
                  </a:lnTo>
                  <a:lnTo>
                    <a:pt x="300" y="857"/>
                  </a:lnTo>
                  <a:lnTo>
                    <a:pt x="303" y="864"/>
                  </a:lnTo>
                  <a:lnTo>
                    <a:pt x="306" y="872"/>
                  </a:lnTo>
                  <a:lnTo>
                    <a:pt x="311" y="879"/>
                  </a:lnTo>
                  <a:lnTo>
                    <a:pt x="318" y="887"/>
                  </a:lnTo>
                  <a:lnTo>
                    <a:pt x="325" y="893"/>
                  </a:lnTo>
                  <a:lnTo>
                    <a:pt x="334" y="901"/>
                  </a:lnTo>
                  <a:lnTo>
                    <a:pt x="344" y="908"/>
                  </a:lnTo>
                  <a:lnTo>
                    <a:pt x="350" y="910"/>
                  </a:lnTo>
                  <a:lnTo>
                    <a:pt x="357" y="912"/>
                  </a:lnTo>
                  <a:lnTo>
                    <a:pt x="364" y="914"/>
                  </a:lnTo>
                  <a:lnTo>
                    <a:pt x="372" y="914"/>
                  </a:lnTo>
                  <a:lnTo>
                    <a:pt x="37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49" name="Freeform 66"/>
            <p:cNvSpPr>
              <a:spLocks/>
            </p:cNvSpPr>
            <p:nvPr/>
          </p:nvSpPr>
          <p:spPr bwMode="auto">
            <a:xfrm>
              <a:off x="2898" y="659"/>
              <a:ext cx="20" cy="68"/>
            </a:xfrm>
            <a:custGeom>
              <a:avLst/>
              <a:gdLst>
                <a:gd name="T0" fmla="*/ 0 w 291"/>
                <a:gd name="T1" fmla="*/ 0 h 1032"/>
                <a:gd name="T2" fmla="*/ 0 w 291"/>
                <a:gd name="T3" fmla="*/ 0 h 1032"/>
                <a:gd name="T4" fmla="*/ 0 w 291"/>
                <a:gd name="T5" fmla="*/ 0 h 1032"/>
                <a:gd name="T6" fmla="*/ 0 w 291"/>
                <a:gd name="T7" fmla="*/ 0 h 1032"/>
                <a:gd name="T8" fmla="*/ 0 w 291"/>
                <a:gd name="T9" fmla="*/ 0 h 1032"/>
                <a:gd name="T10" fmla="*/ 0 w 291"/>
                <a:gd name="T11" fmla="*/ 0 h 1032"/>
                <a:gd name="T12" fmla="*/ 0 w 291"/>
                <a:gd name="T13" fmla="*/ 0 h 10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1"/>
                <a:gd name="T22" fmla="*/ 0 h 1032"/>
                <a:gd name="T23" fmla="*/ 291 w 291"/>
                <a:gd name="T24" fmla="*/ 1032 h 10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1" h="1032">
                  <a:moveTo>
                    <a:pt x="291" y="1032"/>
                  </a:moveTo>
                  <a:lnTo>
                    <a:pt x="0" y="1032"/>
                  </a:lnTo>
                  <a:lnTo>
                    <a:pt x="0" y="914"/>
                  </a:lnTo>
                  <a:lnTo>
                    <a:pt x="82" y="914"/>
                  </a:lnTo>
                  <a:lnTo>
                    <a:pt x="82" y="0"/>
                  </a:lnTo>
                  <a:lnTo>
                    <a:pt x="291" y="0"/>
                  </a:lnTo>
                  <a:lnTo>
                    <a:pt x="291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50" name="Line 67"/>
            <p:cNvSpPr>
              <a:spLocks noChangeShapeType="1"/>
            </p:cNvSpPr>
            <p:nvPr/>
          </p:nvSpPr>
          <p:spPr bwMode="auto">
            <a:xfrm flipH="1">
              <a:off x="2338" y="884"/>
              <a:ext cx="309" cy="185"/>
            </a:xfrm>
            <a:prstGeom prst="line">
              <a:avLst/>
            </a:prstGeom>
            <a:noFill/>
            <a:ln w="381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51" name="Line 68"/>
            <p:cNvSpPr>
              <a:spLocks noChangeShapeType="1"/>
            </p:cNvSpPr>
            <p:nvPr/>
          </p:nvSpPr>
          <p:spPr bwMode="auto">
            <a:xfrm flipH="1">
              <a:off x="2504" y="898"/>
              <a:ext cx="161" cy="242"/>
            </a:xfrm>
            <a:prstGeom prst="line">
              <a:avLst/>
            </a:prstGeom>
            <a:noFill/>
            <a:ln w="381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52" name="Line 69"/>
            <p:cNvSpPr>
              <a:spLocks noChangeShapeType="1"/>
            </p:cNvSpPr>
            <p:nvPr/>
          </p:nvSpPr>
          <p:spPr bwMode="auto">
            <a:xfrm>
              <a:off x="2743" y="877"/>
              <a:ext cx="395" cy="138"/>
            </a:xfrm>
            <a:prstGeom prst="line">
              <a:avLst/>
            </a:prstGeom>
            <a:noFill/>
            <a:ln w="381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53" name="Line 70"/>
            <p:cNvSpPr>
              <a:spLocks noChangeShapeType="1"/>
            </p:cNvSpPr>
            <p:nvPr/>
          </p:nvSpPr>
          <p:spPr bwMode="auto">
            <a:xfrm flipH="1">
              <a:off x="2690" y="905"/>
              <a:ext cx="2" cy="257"/>
            </a:xfrm>
            <a:prstGeom prst="line">
              <a:avLst/>
            </a:prstGeom>
            <a:noFill/>
            <a:ln w="381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54" name="Line 71"/>
            <p:cNvSpPr>
              <a:spLocks noChangeShapeType="1"/>
            </p:cNvSpPr>
            <p:nvPr/>
          </p:nvSpPr>
          <p:spPr bwMode="auto">
            <a:xfrm>
              <a:off x="2730" y="892"/>
              <a:ext cx="256" cy="223"/>
            </a:xfrm>
            <a:prstGeom prst="line">
              <a:avLst/>
            </a:prstGeom>
            <a:noFill/>
            <a:ln w="381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55" name="Line 72"/>
            <p:cNvSpPr>
              <a:spLocks noChangeShapeType="1"/>
            </p:cNvSpPr>
            <p:nvPr/>
          </p:nvSpPr>
          <p:spPr bwMode="auto">
            <a:xfrm>
              <a:off x="2738" y="885"/>
              <a:ext cx="327" cy="186"/>
            </a:xfrm>
            <a:prstGeom prst="line">
              <a:avLst/>
            </a:prstGeom>
            <a:noFill/>
            <a:ln w="381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56" name="Line 73"/>
            <p:cNvSpPr>
              <a:spLocks noChangeShapeType="1"/>
            </p:cNvSpPr>
            <p:nvPr/>
          </p:nvSpPr>
          <p:spPr bwMode="auto">
            <a:xfrm>
              <a:off x="2707" y="903"/>
              <a:ext cx="86" cy="259"/>
            </a:xfrm>
            <a:prstGeom prst="line">
              <a:avLst/>
            </a:prstGeom>
            <a:noFill/>
            <a:ln w="381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57" name="Line 74"/>
            <p:cNvSpPr>
              <a:spLocks noChangeShapeType="1"/>
            </p:cNvSpPr>
            <p:nvPr/>
          </p:nvSpPr>
          <p:spPr bwMode="auto">
            <a:xfrm flipH="1">
              <a:off x="2594" y="902"/>
              <a:ext cx="83" cy="254"/>
            </a:xfrm>
            <a:prstGeom prst="line">
              <a:avLst/>
            </a:prstGeom>
            <a:noFill/>
            <a:ln w="381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58" name="Line 75"/>
            <p:cNvSpPr>
              <a:spLocks noChangeShapeType="1"/>
            </p:cNvSpPr>
            <p:nvPr/>
          </p:nvSpPr>
          <p:spPr bwMode="auto">
            <a:xfrm flipH="1">
              <a:off x="2412" y="892"/>
              <a:ext cx="242" cy="217"/>
            </a:xfrm>
            <a:prstGeom prst="line">
              <a:avLst/>
            </a:prstGeom>
            <a:noFill/>
            <a:ln w="381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59" name="Line 76"/>
            <p:cNvSpPr>
              <a:spLocks noChangeShapeType="1"/>
            </p:cNvSpPr>
            <p:nvPr/>
          </p:nvSpPr>
          <p:spPr bwMode="auto">
            <a:xfrm flipH="1">
              <a:off x="2270" y="875"/>
              <a:ext cx="371" cy="145"/>
            </a:xfrm>
            <a:prstGeom prst="line">
              <a:avLst/>
            </a:prstGeom>
            <a:noFill/>
            <a:ln w="381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60" name="Line 77"/>
            <p:cNvSpPr>
              <a:spLocks noChangeShapeType="1"/>
            </p:cNvSpPr>
            <p:nvPr/>
          </p:nvSpPr>
          <p:spPr bwMode="auto">
            <a:xfrm>
              <a:off x="2719" y="899"/>
              <a:ext cx="171" cy="245"/>
            </a:xfrm>
            <a:prstGeom prst="line">
              <a:avLst/>
            </a:prstGeom>
            <a:noFill/>
            <a:ln w="381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61" name="Freeform 78"/>
            <p:cNvSpPr>
              <a:spLocks/>
            </p:cNvSpPr>
            <p:nvPr/>
          </p:nvSpPr>
          <p:spPr bwMode="auto">
            <a:xfrm>
              <a:off x="2414" y="904"/>
              <a:ext cx="479" cy="243"/>
            </a:xfrm>
            <a:custGeom>
              <a:avLst/>
              <a:gdLst>
                <a:gd name="T0" fmla="*/ 0 w 6983"/>
                <a:gd name="T1" fmla="*/ 0 h 3683"/>
                <a:gd name="T2" fmla="*/ 0 w 6983"/>
                <a:gd name="T3" fmla="*/ 0 h 3683"/>
                <a:gd name="T4" fmla="*/ 0 w 6983"/>
                <a:gd name="T5" fmla="*/ 0 h 3683"/>
                <a:gd name="T6" fmla="*/ 0 w 6983"/>
                <a:gd name="T7" fmla="*/ 0 h 3683"/>
                <a:gd name="T8" fmla="*/ 0 w 6983"/>
                <a:gd name="T9" fmla="*/ 0 h 3683"/>
                <a:gd name="T10" fmla="*/ 0 w 6983"/>
                <a:gd name="T11" fmla="*/ 0 h 3683"/>
                <a:gd name="T12" fmla="*/ 0 w 6983"/>
                <a:gd name="T13" fmla="*/ 0 h 3683"/>
                <a:gd name="T14" fmla="*/ 0 w 6983"/>
                <a:gd name="T15" fmla="*/ 0 h 3683"/>
                <a:gd name="T16" fmla="*/ 0 w 6983"/>
                <a:gd name="T17" fmla="*/ 0 h 3683"/>
                <a:gd name="T18" fmla="*/ 0 w 6983"/>
                <a:gd name="T19" fmla="*/ 0 h 3683"/>
                <a:gd name="T20" fmla="*/ 0 w 6983"/>
                <a:gd name="T21" fmla="*/ 0 h 3683"/>
                <a:gd name="T22" fmla="*/ 0 w 6983"/>
                <a:gd name="T23" fmla="*/ 0 h 3683"/>
                <a:gd name="T24" fmla="*/ 0 w 6983"/>
                <a:gd name="T25" fmla="*/ 0 h 3683"/>
                <a:gd name="T26" fmla="*/ 0 w 6983"/>
                <a:gd name="T27" fmla="*/ 0 h 3683"/>
                <a:gd name="T28" fmla="*/ 0 w 6983"/>
                <a:gd name="T29" fmla="*/ 0 h 3683"/>
                <a:gd name="T30" fmla="*/ 0 w 6983"/>
                <a:gd name="T31" fmla="*/ 0 h 3683"/>
                <a:gd name="T32" fmla="*/ 0 w 6983"/>
                <a:gd name="T33" fmla="*/ 0 h 3683"/>
                <a:gd name="T34" fmla="*/ 0 w 6983"/>
                <a:gd name="T35" fmla="*/ 0 h 3683"/>
                <a:gd name="T36" fmla="*/ 0 w 6983"/>
                <a:gd name="T37" fmla="*/ 0 h 3683"/>
                <a:gd name="T38" fmla="*/ 0 w 6983"/>
                <a:gd name="T39" fmla="*/ 0 h 3683"/>
                <a:gd name="T40" fmla="*/ 0 w 6983"/>
                <a:gd name="T41" fmla="*/ 0 h 3683"/>
                <a:gd name="T42" fmla="*/ 0 w 6983"/>
                <a:gd name="T43" fmla="*/ 0 h 3683"/>
                <a:gd name="T44" fmla="*/ 0 w 6983"/>
                <a:gd name="T45" fmla="*/ 0 h 3683"/>
                <a:gd name="T46" fmla="*/ 0 w 6983"/>
                <a:gd name="T47" fmla="*/ 0 h 3683"/>
                <a:gd name="T48" fmla="*/ 0 w 6983"/>
                <a:gd name="T49" fmla="*/ 0 h 3683"/>
                <a:gd name="T50" fmla="*/ 0 w 6983"/>
                <a:gd name="T51" fmla="*/ 0 h 3683"/>
                <a:gd name="T52" fmla="*/ 0 w 6983"/>
                <a:gd name="T53" fmla="*/ 0 h 3683"/>
                <a:gd name="T54" fmla="*/ 0 w 6983"/>
                <a:gd name="T55" fmla="*/ 0 h 3683"/>
                <a:gd name="T56" fmla="*/ 0 w 6983"/>
                <a:gd name="T57" fmla="*/ 0 h 3683"/>
                <a:gd name="T58" fmla="*/ 0 w 6983"/>
                <a:gd name="T59" fmla="*/ 0 h 3683"/>
                <a:gd name="T60" fmla="*/ 0 w 6983"/>
                <a:gd name="T61" fmla="*/ 0 h 3683"/>
                <a:gd name="T62" fmla="*/ 0 w 6983"/>
                <a:gd name="T63" fmla="*/ 0 h 3683"/>
                <a:gd name="T64" fmla="*/ 0 w 6983"/>
                <a:gd name="T65" fmla="*/ 0 h 3683"/>
                <a:gd name="T66" fmla="*/ 0 w 6983"/>
                <a:gd name="T67" fmla="*/ 0 h 3683"/>
                <a:gd name="T68" fmla="*/ 0 w 6983"/>
                <a:gd name="T69" fmla="*/ 0 h 3683"/>
                <a:gd name="T70" fmla="*/ 0 w 6983"/>
                <a:gd name="T71" fmla="*/ 0 h 3683"/>
                <a:gd name="T72" fmla="*/ 0 w 6983"/>
                <a:gd name="T73" fmla="*/ 0 h 3683"/>
                <a:gd name="T74" fmla="*/ 0 w 6983"/>
                <a:gd name="T75" fmla="*/ 0 h 3683"/>
                <a:gd name="T76" fmla="*/ 0 w 6983"/>
                <a:gd name="T77" fmla="*/ 0 h 3683"/>
                <a:gd name="T78" fmla="*/ 0 w 6983"/>
                <a:gd name="T79" fmla="*/ 0 h 3683"/>
                <a:gd name="T80" fmla="*/ 0 w 6983"/>
                <a:gd name="T81" fmla="*/ 0 h 3683"/>
                <a:gd name="T82" fmla="*/ 0 w 6983"/>
                <a:gd name="T83" fmla="*/ 0 h 3683"/>
                <a:gd name="T84" fmla="*/ 0 w 6983"/>
                <a:gd name="T85" fmla="*/ 0 h 3683"/>
                <a:gd name="T86" fmla="*/ 0 w 6983"/>
                <a:gd name="T87" fmla="*/ 0 h 3683"/>
                <a:gd name="T88" fmla="*/ 0 w 6983"/>
                <a:gd name="T89" fmla="*/ 0 h 3683"/>
                <a:gd name="T90" fmla="*/ 0 w 6983"/>
                <a:gd name="T91" fmla="*/ 0 h 3683"/>
                <a:gd name="T92" fmla="*/ 0 w 6983"/>
                <a:gd name="T93" fmla="*/ 0 h 3683"/>
                <a:gd name="T94" fmla="*/ 0 w 6983"/>
                <a:gd name="T95" fmla="*/ 0 h 3683"/>
                <a:gd name="T96" fmla="*/ 0 w 6983"/>
                <a:gd name="T97" fmla="*/ 0 h 3683"/>
                <a:gd name="T98" fmla="*/ 0 w 6983"/>
                <a:gd name="T99" fmla="*/ 0 h 3683"/>
                <a:gd name="T100" fmla="*/ 0 w 6983"/>
                <a:gd name="T101" fmla="*/ 0 h 3683"/>
                <a:gd name="T102" fmla="*/ 0 w 6983"/>
                <a:gd name="T103" fmla="*/ 0 h 3683"/>
                <a:gd name="T104" fmla="*/ 0 w 6983"/>
                <a:gd name="T105" fmla="*/ 0 h 3683"/>
                <a:gd name="T106" fmla="*/ 0 w 6983"/>
                <a:gd name="T107" fmla="*/ 0 h 3683"/>
                <a:gd name="T108" fmla="*/ 0 w 6983"/>
                <a:gd name="T109" fmla="*/ 0 h 36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983"/>
                <a:gd name="T166" fmla="*/ 0 h 3683"/>
                <a:gd name="T167" fmla="*/ 6983 w 6983"/>
                <a:gd name="T168" fmla="*/ 3683 h 368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983" h="3683">
                  <a:moveTo>
                    <a:pt x="1151" y="1151"/>
                  </a:moveTo>
                  <a:lnTo>
                    <a:pt x="1135" y="1369"/>
                  </a:lnTo>
                  <a:lnTo>
                    <a:pt x="1047" y="1742"/>
                  </a:lnTo>
                  <a:lnTo>
                    <a:pt x="999" y="1968"/>
                  </a:lnTo>
                  <a:lnTo>
                    <a:pt x="902" y="1990"/>
                  </a:lnTo>
                  <a:lnTo>
                    <a:pt x="806" y="1944"/>
                  </a:lnTo>
                  <a:lnTo>
                    <a:pt x="684" y="1920"/>
                  </a:lnTo>
                  <a:lnTo>
                    <a:pt x="539" y="1920"/>
                  </a:lnTo>
                  <a:lnTo>
                    <a:pt x="443" y="1920"/>
                  </a:lnTo>
                  <a:lnTo>
                    <a:pt x="412" y="1960"/>
                  </a:lnTo>
                  <a:lnTo>
                    <a:pt x="315" y="1990"/>
                  </a:lnTo>
                  <a:lnTo>
                    <a:pt x="267" y="1920"/>
                  </a:lnTo>
                  <a:lnTo>
                    <a:pt x="218" y="1804"/>
                  </a:lnTo>
                  <a:lnTo>
                    <a:pt x="73" y="1757"/>
                  </a:lnTo>
                  <a:lnTo>
                    <a:pt x="0" y="1757"/>
                  </a:lnTo>
                  <a:lnTo>
                    <a:pt x="0" y="1711"/>
                  </a:lnTo>
                  <a:lnTo>
                    <a:pt x="73" y="1641"/>
                  </a:lnTo>
                  <a:lnTo>
                    <a:pt x="73" y="1423"/>
                  </a:lnTo>
                  <a:lnTo>
                    <a:pt x="97" y="1369"/>
                  </a:lnTo>
                  <a:lnTo>
                    <a:pt x="122" y="1307"/>
                  </a:lnTo>
                  <a:lnTo>
                    <a:pt x="57" y="1283"/>
                  </a:lnTo>
                  <a:lnTo>
                    <a:pt x="73" y="1190"/>
                  </a:lnTo>
                  <a:lnTo>
                    <a:pt x="194" y="1096"/>
                  </a:lnTo>
                  <a:lnTo>
                    <a:pt x="267" y="1011"/>
                  </a:lnTo>
                  <a:lnTo>
                    <a:pt x="290" y="910"/>
                  </a:lnTo>
                  <a:lnTo>
                    <a:pt x="363" y="832"/>
                  </a:lnTo>
                  <a:lnTo>
                    <a:pt x="491" y="762"/>
                  </a:lnTo>
                  <a:lnTo>
                    <a:pt x="733" y="622"/>
                  </a:lnTo>
                  <a:lnTo>
                    <a:pt x="822" y="622"/>
                  </a:lnTo>
                  <a:lnTo>
                    <a:pt x="926" y="528"/>
                  </a:lnTo>
                  <a:lnTo>
                    <a:pt x="951" y="389"/>
                  </a:lnTo>
                  <a:lnTo>
                    <a:pt x="1015" y="272"/>
                  </a:lnTo>
                  <a:lnTo>
                    <a:pt x="1248" y="209"/>
                  </a:lnTo>
                  <a:lnTo>
                    <a:pt x="1352" y="108"/>
                  </a:lnTo>
                  <a:lnTo>
                    <a:pt x="1449" y="139"/>
                  </a:lnTo>
                  <a:lnTo>
                    <a:pt x="1570" y="163"/>
                  </a:lnTo>
                  <a:lnTo>
                    <a:pt x="1642" y="233"/>
                  </a:lnTo>
                  <a:lnTo>
                    <a:pt x="1690" y="209"/>
                  </a:lnTo>
                  <a:lnTo>
                    <a:pt x="1762" y="163"/>
                  </a:lnTo>
                  <a:lnTo>
                    <a:pt x="1859" y="139"/>
                  </a:lnTo>
                  <a:lnTo>
                    <a:pt x="1932" y="108"/>
                  </a:lnTo>
                  <a:lnTo>
                    <a:pt x="2253" y="108"/>
                  </a:lnTo>
                  <a:lnTo>
                    <a:pt x="2414" y="108"/>
                  </a:lnTo>
                  <a:lnTo>
                    <a:pt x="2494" y="139"/>
                  </a:lnTo>
                  <a:lnTo>
                    <a:pt x="2567" y="108"/>
                  </a:lnTo>
                  <a:lnTo>
                    <a:pt x="2656" y="108"/>
                  </a:lnTo>
                  <a:lnTo>
                    <a:pt x="2720" y="171"/>
                  </a:lnTo>
                  <a:lnTo>
                    <a:pt x="2688" y="279"/>
                  </a:lnTo>
                  <a:lnTo>
                    <a:pt x="2656" y="349"/>
                  </a:lnTo>
                  <a:lnTo>
                    <a:pt x="2591" y="396"/>
                  </a:lnTo>
                  <a:lnTo>
                    <a:pt x="2584" y="466"/>
                  </a:lnTo>
                  <a:lnTo>
                    <a:pt x="2720" y="512"/>
                  </a:lnTo>
                  <a:lnTo>
                    <a:pt x="2768" y="560"/>
                  </a:lnTo>
                  <a:lnTo>
                    <a:pt x="2913" y="552"/>
                  </a:lnTo>
                  <a:lnTo>
                    <a:pt x="3033" y="676"/>
                  </a:lnTo>
                  <a:lnTo>
                    <a:pt x="3155" y="699"/>
                  </a:lnTo>
                  <a:lnTo>
                    <a:pt x="3300" y="824"/>
                  </a:lnTo>
                  <a:lnTo>
                    <a:pt x="3372" y="808"/>
                  </a:lnTo>
                  <a:lnTo>
                    <a:pt x="3427" y="723"/>
                  </a:lnTo>
                  <a:lnTo>
                    <a:pt x="3395" y="630"/>
                  </a:lnTo>
                  <a:lnTo>
                    <a:pt x="3508" y="536"/>
                  </a:lnTo>
                  <a:lnTo>
                    <a:pt x="3645" y="575"/>
                  </a:lnTo>
                  <a:lnTo>
                    <a:pt x="3742" y="637"/>
                  </a:lnTo>
                  <a:lnTo>
                    <a:pt x="3814" y="637"/>
                  </a:lnTo>
                  <a:lnTo>
                    <a:pt x="3934" y="684"/>
                  </a:lnTo>
                  <a:lnTo>
                    <a:pt x="4104" y="707"/>
                  </a:lnTo>
                  <a:lnTo>
                    <a:pt x="4200" y="731"/>
                  </a:lnTo>
                  <a:lnTo>
                    <a:pt x="4313" y="637"/>
                  </a:lnTo>
                  <a:lnTo>
                    <a:pt x="4417" y="653"/>
                  </a:lnTo>
                  <a:lnTo>
                    <a:pt x="4466" y="723"/>
                  </a:lnTo>
                  <a:lnTo>
                    <a:pt x="4570" y="676"/>
                  </a:lnTo>
                  <a:lnTo>
                    <a:pt x="4618" y="606"/>
                  </a:lnTo>
                  <a:lnTo>
                    <a:pt x="4650" y="459"/>
                  </a:lnTo>
                  <a:lnTo>
                    <a:pt x="4691" y="365"/>
                  </a:lnTo>
                  <a:lnTo>
                    <a:pt x="4666" y="240"/>
                  </a:lnTo>
                  <a:lnTo>
                    <a:pt x="4666" y="147"/>
                  </a:lnTo>
                  <a:lnTo>
                    <a:pt x="4763" y="85"/>
                  </a:lnTo>
                  <a:lnTo>
                    <a:pt x="4884" y="62"/>
                  </a:lnTo>
                  <a:lnTo>
                    <a:pt x="5005" y="62"/>
                  </a:lnTo>
                  <a:lnTo>
                    <a:pt x="5077" y="38"/>
                  </a:lnTo>
                  <a:lnTo>
                    <a:pt x="5150" y="15"/>
                  </a:lnTo>
                  <a:lnTo>
                    <a:pt x="5278" y="0"/>
                  </a:lnTo>
                  <a:lnTo>
                    <a:pt x="5399" y="15"/>
                  </a:lnTo>
                  <a:lnTo>
                    <a:pt x="5479" y="85"/>
                  </a:lnTo>
                  <a:lnTo>
                    <a:pt x="5495" y="225"/>
                  </a:lnTo>
                  <a:lnTo>
                    <a:pt x="5568" y="295"/>
                  </a:lnTo>
                  <a:lnTo>
                    <a:pt x="5617" y="341"/>
                  </a:lnTo>
                  <a:lnTo>
                    <a:pt x="5760" y="435"/>
                  </a:lnTo>
                  <a:lnTo>
                    <a:pt x="5785" y="482"/>
                  </a:lnTo>
                  <a:lnTo>
                    <a:pt x="5850" y="606"/>
                  </a:lnTo>
                  <a:lnTo>
                    <a:pt x="5817" y="684"/>
                  </a:lnTo>
                  <a:lnTo>
                    <a:pt x="5905" y="777"/>
                  </a:lnTo>
                  <a:lnTo>
                    <a:pt x="6066" y="894"/>
                  </a:lnTo>
                  <a:lnTo>
                    <a:pt x="6075" y="980"/>
                  </a:lnTo>
                  <a:lnTo>
                    <a:pt x="6123" y="870"/>
                  </a:lnTo>
                  <a:lnTo>
                    <a:pt x="6219" y="918"/>
                  </a:lnTo>
                  <a:lnTo>
                    <a:pt x="6219" y="1019"/>
                  </a:lnTo>
                  <a:lnTo>
                    <a:pt x="6276" y="1042"/>
                  </a:lnTo>
                  <a:lnTo>
                    <a:pt x="6372" y="995"/>
                  </a:lnTo>
                  <a:lnTo>
                    <a:pt x="6469" y="918"/>
                  </a:lnTo>
                  <a:lnTo>
                    <a:pt x="6517" y="731"/>
                  </a:lnTo>
                  <a:lnTo>
                    <a:pt x="6589" y="754"/>
                  </a:lnTo>
                  <a:lnTo>
                    <a:pt x="6614" y="870"/>
                  </a:lnTo>
                  <a:lnTo>
                    <a:pt x="6759" y="918"/>
                  </a:lnTo>
                  <a:lnTo>
                    <a:pt x="6879" y="894"/>
                  </a:lnTo>
                  <a:lnTo>
                    <a:pt x="6927" y="949"/>
                  </a:lnTo>
                  <a:lnTo>
                    <a:pt x="6983" y="949"/>
                  </a:lnTo>
                  <a:lnTo>
                    <a:pt x="6967" y="1127"/>
                  </a:lnTo>
                  <a:lnTo>
                    <a:pt x="6919" y="1314"/>
                  </a:lnTo>
                  <a:lnTo>
                    <a:pt x="6822" y="1485"/>
                  </a:lnTo>
                  <a:lnTo>
                    <a:pt x="6557" y="1735"/>
                  </a:lnTo>
                  <a:lnTo>
                    <a:pt x="6493" y="1874"/>
                  </a:lnTo>
                  <a:lnTo>
                    <a:pt x="6324" y="1937"/>
                  </a:lnTo>
                  <a:lnTo>
                    <a:pt x="6083" y="2162"/>
                  </a:lnTo>
                  <a:lnTo>
                    <a:pt x="5859" y="2274"/>
                  </a:lnTo>
                  <a:lnTo>
                    <a:pt x="5713" y="2359"/>
                  </a:lnTo>
                  <a:lnTo>
                    <a:pt x="5715" y="2437"/>
                  </a:lnTo>
                  <a:lnTo>
                    <a:pt x="5876" y="2498"/>
                  </a:lnTo>
                  <a:lnTo>
                    <a:pt x="5959" y="2405"/>
                  </a:lnTo>
                  <a:lnTo>
                    <a:pt x="6115" y="2318"/>
                  </a:lnTo>
                  <a:lnTo>
                    <a:pt x="6259" y="2320"/>
                  </a:lnTo>
                  <a:lnTo>
                    <a:pt x="6485" y="2198"/>
                  </a:lnTo>
                  <a:lnTo>
                    <a:pt x="6553" y="2270"/>
                  </a:lnTo>
                  <a:lnTo>
                    <a:pt x="6506" y="2592"/>
                  </a:lnTo>
                  <a:lnTo>
                    <a:pt x="6441" y="2611"/>
                  </a:lnTo>
                  <a:lnTo>
                    <a:pt x="6437" y="2803"/>
                  </a:lnTo>
                  <a:lnTo>
                    <a:pt x="6385" y="2859"/>
                  </a:lnTo>
                  <a:lnTo>
                    <a:pt x="6352" y="3018"/>
                  </a:lnTo>
                  <a:lnTo>
                    <a:pt x="6204" y="3223"/>
                  </a:lnTo>
                  <a:lnTo>
                    <a:pt x="6041" y="3351"/>
                  </a:lnTo>
                  <a:lnTo>
                    <a:pt x="5955" y="3538"/>
                  </a:lnTo>
                  <a:lnTo>
                    <a:pt x="5839" y="3649"/>
                  </a:lnTo>
                  <a:lnTo>
                    <a:pt x="5695" y="3683"/>
                  </a:lnTo>
                  <a:lnTo>
                    <a:pt x="5696" y="3353"/>
                  </a:lnTo>
                  <a:lnTo>
                    <a:pt x="5649" y="3349"/>
                  </a:lnTo>
                  <a:lnTo>
                    <a:pt x="5636" y="3263"/>
                  </a:lnTo>
                  <a:lnTo>
                    <a:pt x="5725" y="3111"/>
                  </a:lnTo>
                  <a:lnTo>
                    <a:pt x="5821" y="3089"/>
                  </a:lnTo>
                  <a:lnTo>
                    <a:pt x="5874" y="3001"/>
                  </a:lnTo>
                  <a:lnTo>
                    <a:pt x="6023" y="2989"/>
                  </a:lnTo>
                  <a:lnTo>
                    <a:pt x="6091" y="2884"/>
                  </a:lnTo>
                  <a:lnTo>
                    <a:pt x="6177" y="2752"/>
                  </a:lnTo>
                  <a:lnTo>
                    <a:pt x="6247" y="2724"/>
                  </a:lnTo>
                  <a:lnTo>
                    <a:pt x="6229" y="2660"/>
                  </a:lnTo>
                  <a:lnTo>
                    <a:pt x="5853" y="2657"/>
                  </a:lnTo>
                  <a:lnTo>
                    <a:pt x="5715" y="2586"/>
                  </a:lnTo>
                  <a:lnTo>
                    <a:pt x="5671" y="2511"/>
                  </a:lnTo>
                  <a:lnTo>
                    <a:pt x="5553" y="2455"/>
                  </a:lnTo>
                  <a:lnTo>
                    <a:pt x="5575" y="2319"/>
                  </a:lnTo>
                  <a:lnTo>
                    <a:pt x="5691" y="2295"/>
                  </a:lnTo>
                  <a:lnTo>
                    <a:pt x="5664" y="2209"/>
                  </a:lnTo>
                  <a:lnTo>
                    <a:pt x="5582" y="2120"/>
                  </a:lnTo>
                  <a:lnTo>
                    <a:pt x="5576" y="1952"/>
                  </a:lnTo>
                  <a:lnTo>
                    <a:pt x="5466" y="1860"/>
                  </a:lnTo>
                  <a:lnTo>
                    <a:pt x="5431" y="1758"/>
                  </a:lnTo>
                  <a:lnTo>
                    <a:pt x="5287" y="1783"/>
                  </a:lnTo>
                  <a:lnTo>
                    <a:pt x="5151" y="1638"/>
                  </a:lnTo>
                  <a:lnTo>
                    <a:pt x="5109" y="1470"/>
                  </a:lnTo>
                  <a:lnTo>
                    <a:pt x="5060" y="1384"/>
                  </a:lnTo>
                  <a:lnTo>
                    <a:pt x="4868" y="1135"/>
                  </a:lnTo>
                  <a:lnTo>
                    <a:pt x="4756" y="1019"/>
                  </a:lnTo>
                  <a:lnTo>
                    <a:pt x="4707" y="949"/>
                  </a:lnTo>
                  <a:lnTo>
                    <a:pt x="4675" y="848"/>
                  </a:lnTo>
                  <a:lnTo>
                    <a:pt x="4659" y="901"/>
                  </a:lnTo>
                  <a:lnTo>
                    <a:pt x="4635" y="981"/>
                  </a:lnTo>
                  <a:lnTo>
                    <a:pt x="4594" y="941"/>
                  </a:lnTo>
                  <a:lnTo>
                    <a:pt x="4500" y="855"/>
                  </a:lnTo>
                  <a:lnTo>
                    <a:pt x="4520" y="935"/>
                  </a:lnTo>
                  <a:lnTo>
                    <a:pt x="4554" y="981"/>
                  </a:lnTo>
                  <a:lnTo>
                    <a:pt x="4602" y="1013"/>
                  </a:lnTo>
                  <a:lnTo>
                    <a:pt x="4655" y="1125"/>
                  </a:lnTo>
                  <a:lnTo>
                    <a:pt x="4767" y="1324"/>
                  </a:lnTo>
                  <a:lnTo>
                    <a:pt x="4848" y="1456"/>
                  </a:lnTo>
                  <a:lnTo>
                    <a:pt x="4960" y="1546"/>
                  </a:lnTo>
                  <a:lnTo>
                    <a:pt x="5015" y="1690"/>
                  </a:lnTo>
                  <a:lnTo>
                    <a:pt x="5058" y="1808"/>
                  </a:lnTo>
                  <a:lnTo>
                    <a:pt x="5203" y="1825"/>
                  </a:lnTo>
                  <a:lnTo>
                    <a:pt x="5148" y="1936"/>
                  </a:lnTo>
                  <a:lnTo>
                    <a:pt x="5028" y="1971"/>
                  </a:lnTo>
                  <a:lnTo>
                    <a:pt x="5010" y="2186"/>
                  </a:lnTo>
                  <a:lnTo>
                    <a:pt x="5004" y="2401"/>
                  </a:lnTo>
                  <a:lnTo>
                    <a:pt x="4908" y="2489"/>
                  </a:lnTo>
                  <a:lnTo>
                    <a:pt x="4871" y="2670"/>
                  </a:lnTo>
                  <a:lnTo>
                    <a:pt x="4835" y="2792"/>
                  </a:lnTo>
                  <a:lnTo>
                    <a:pt x="4781" y="2798"/>
                  </a:lnTo>
                  <a:lnTo>
                    <a:pt x="4763" y="2856"/>
                  </a:lnTo>
                  <a:lnTo>
                    <a:pt x="4763" y="2864"/>
                  </a:lnTo>
                  <a:lnTo>
                    <a:pt x="4764" y="2882"/>
                  </a:lnTo>
                  <a:lnTo>
                    <a:pt x="4765" y="2887"/>
                  </a:lnTo>
                  <a:lnTo>
                    <a:pt x="4766" y="2892"/>
                  </a:lnTo>
                  <a:lnTo>
                    <a:pt x="4768" y="2896"/>
                  </a:lnTo>
                  <a:lnTo>
                    <a:pt x="4771" y="2900"/>
                  </a:lnTo>
                  <a:lnTo>
                    <a:pt x="4774" y="2904"/>
                  </a:lnTo>
                  <a:lnTo>
                    <a:pt x="4777" y="2906"/>
                  </a:lnTo>
                  <a:lnTo>
                    <a:pt x="4781" y="2908"/>
                  </a:lnTo>
                  <a:lnTo>
                    <a:pt x="4787" y="2908"/>
                  </a:lnTo>
                  <a:lnTo>
                    <a:pt x="4798" y="2909"/>
                  </a:lnTo>
                  <a:lnTo>
                    <a:pt x="4810" y="2912"/>
                  </a:lnTo>
                  <a:lnTo>
                    <a:pt x="4821" y="2914"/>
                  </a:lnTo>
                  <a:lnTo>
                    <a:pt x="4832" y="2917"/>
                  </a:lnTo>
                  <a:lnTo>
                    <a:pt x="4848" y="2923"/>
                  </a:lnTo>
                  <a:lnTo>
                    <a:pt x="4853" y="2925"/>
                  </a:lnTo>
                  <a:lnTo>
                    <a:pt x="4956" y="2995"/>
                  </a:lnTo>
                  <a:lnTo>
                    <a:pt x="5040" y="3083"/>
                  </a:lnTo>
                  <a:lnTo>
                    <a:pt x="5113" y="3135"/>
                  </a:lnTo>
                  <a:lnTo>
                    <a:pt x="5077" y="3171"/>
                  </a:lnTo>
                  <a:lnTo>
                    <a:pt x="4926" y="3240"/>
                  </a:lnTo>
                  <a:lnTo>
                    <a:pt x="4818" y="3281"/>
                  </a:lnTo>
                  <a:lnTo>
                    <a:pt x="4631" y="3316"/>
                  </a:lnTo>
                  <a:lnTo>
                    <a:pt x="4480" y="3334"/>
                  </a:lnTo>
                  <a:lnTo>
                    <a:pt x="4444" y="3246"/>
                  </a:lnTo>
                  <a:lnTo>
                    <a:pt x="4371" y="3246"/>
                  </a:lnTo>
                  <a:lnTo>
                    <a:pt x="4336" y="3305"/>
                  </a:lnTo>
                  <a:lnTo>
                    <a:pt x="4197" y="3293"/>
                  </a:lnTo>
                  <a:lnTo>
                    <a:pt x="4106" y="3211"/>
                  </a:lnTo>
                  <a:lnTo>
                    <a:pt x="4046" y="3077"/>
                  </a:lnTo>
                  <a:lnTo>
                    <a:pt x="3889" y="2937"/>
                  </a:lnTo>
                  <a:lnTo>
                    <a:pt x="3733" y="2879"/>
                  </a:lnTo>
                  <a:lnTo>
                    <a:pt x="3733" y="2740"/>
                  </a:lnTo>
                  <a:lnTo>
                    <a:pt x="3660" y="2670"/>
                  </a:lnTo>
                  <a:lnTo>
                    <a:pt x="3625" y="2542"/>
                  </a:lnTo>
                  <a:lnTo>
                    <a:pt x="3570" y="2489"/>
                  </a:lnTo>
                  <a:lnTo>
                    <a:pt x="3552" y="2396"/>
                  </a:lnTo>
                  <a:lnTo>
                    <a:pt x="3588" y="2331"/>
                  </a:lnTo>
                  <a:lnTo>
                    <a:pt x="3642" y="2279"/>
                  </a:lnTo>
                  <a:lnTo>
                    <a:pt x="3660" y="2244"/>
                  </a:lnTo>
                  <a:lnTo>
                    <a:pt x="3727" y="2210"/>
                  </a:lnTo>
                  <a:lnTo>
                    <a:pt x="3769" y="2169"/>
                  </a:lnTo>
                  <a:lnTo>
                    <a:pt x="3763" y="1866"/>
                  </a:lnTo>
                  <a:lnTo>
                    <a:pt x="3667" y="1789"/>
                  </a:lnTo>
                  <a:lnTo>
                    <a:pt x="3408" y="1656"/>
                  </a:lnTo>
                  <a:lnTo>
                    <a:pt x="3221" y="1557"/>
                  </a:lnTo>
                  <a:lnTo>
                    <a:pt x="3106" y="1504"/>
                  </a:lnTo>
                  <a:lnTo>
                    <a:pt x="3065" y="1481"/>
                  </a:lnTo>
                  <a:lnTo>
                    <a:pt x="3004" y="1487"/>
                  </a:lnTo>
                  <a:lnTo>
                    <a:pt x="2931" y="1551"/>
                  </a:lnTo>
                  <a:lnTo>
                    <a:pt x="2836" y="1516"/>
                  </a:lnTo>
                  <a:lnTo>
                    <a:pt x="2788" y="1428"/>
                  </a:lnTo>
                  <a:lnTo>
                    <a:pt x="2649" y="1435"/>
                  </a:lnTo>
                  <a:lnTo>
                    <a:pt x="2354" y="1586"/>
                  </a:lnTo>
                  <a:lnTo>
                    <a:pt x="2332" y="1590"/>
                  </a:lnTo>
                  <a:lnTo>
                    <a:pt x="2284" y="1603"/>
                  </a:lnTo>
                  <a:lnTo>
                    <a:pt x="2270" y="1608"/>
                  </a:lnTo>
                  <a:lnTo>
                    <a:pt x="2257" y="1613"/>
                  </a:lnTo>
                  <a:lnTo>
                    <a:pt x="2243" y="1619"/>
                  </a:lnTo>
                  <a:lnTo>
                    <a:pt x="2231" y="1625"/>
                  </a:lnTo>
                  <a:lnTo>
                    <a:pt x="2220" y="1632"/>
                  </a:lnTo>
                  <a:lnTo>
                    <a:pt x="2210" y="1640"/>
                  </a:lnTo>
                  <a:lnTo>
                    <a:pt x="2202" y="1647"/>
                  </a:lnTo>
                  <a:lnTo>
                    <a:pt x="2197" y="1656"/>
                  </a:lnTo>
                  <a:lnTo>
                    <a:pt x="2192" y="1665"/>
                  </a:lnTo>
                  <a:lnTo>
                    <a:pt x="2186" y="1672"/>
                  </a:lnTo>
                  <a:lnTo>
                    <a:pt x="2180" y="1680"/>
                  </a:lnTo>
                  <a:lnTo>
                    <a:pt x="2172" y="1685"/>
                  </a:lnTo>
                  <a:lnTo>
                    <a:pt x="2157" y="1697"/>
                  </a:lnTo>
                  <a:lnTo>
                    <a:pt x="2142" y="1705"/>
                  </a:lnTo>
                  <a:lnTo>
                    <a:pt x="2118" y="1716"/>
                  </a:lnTo>
                  <a:lnTo>
                    <a:pt x="2107" y="1719"/>
                  </a:lnTo>
                  <a:lnTo>
                    <a:pt x="2105" y="1725"/>
                  </a:lnTo>
                  <a:lnTo>
                    <a:pt x="2099" y="1736"/>
                  </a:lnTo>
                  <a:lnTo>
                    <a:pt x="2095" y="1743"/>
                  </a:lnTo>
                  <a:lnTo>
                    <a:pt x="2089" y="1750"/>
                  </a:lnTo>
                  <a:lnTo>
                    <a:pt x="2080" y="1756"/>
                  </a:lnTo>
                  <a:lnTo>
                    <a:pt x="2070" y="1760"/>
                  </a:lnTo>
                  <a:lnTo>
                    <a:pt x="2063" y="1762"/>
                  </a:lnTo>
                  <a:lnTo>
                    <a:pt x="2052" y="1765"/>
                  </a:lnTo>
                  <a:lnTo>
                    <a:pt x="2039" y="1765"/>
                  </a:lnTo>
                  <a:lnTo>
                    <a:pt x="2023" y="1766"/>
                  </a:lnTo>
                  <a:lnTo>
                    <a:pt x="1989" y="1766"/>
                  </a:lnTo>
                  <a:lnTo>
                    <a:pt x="1950" y="1765"/>
                  </a:lnTo>
                  <a:lnTo>
                    <a:pt x="1914" y="1764"/>
                  </a:lnTo>
                  <a:lnTo>
                    <a:pt x="1884" y="1762"/>
                  </a:lnTo>
                  <a:lnTo>
                    <a:pt x="1861" y="1761"/>
                  </a:lnTo>
                  <a:lnTo>
                    <a:pt x="1854" y="1760"/>
                  </a:lnTo>
                  <a:lnTo>
                    <a:pt x="1679" y="1586"/>
                  </a:lnTo>
                  <a:lnTo>
                    <a:pt x="1288" y="1167"/>
                  </a:lnTo>
                  <a:lnTo>
                    <a:pt x="1251" y="1097"/>
                  </a:lnTo>
                  <a:lnTo>
                    <a:pt x="1143" y="1114"/>
                  </a:lnTo>
                  <a:lnTo>
                    <a:pt x="1151" y="1151"/>
                  </a:lnTo>
                  <a:close/>
                </a:path>
              </a:pathLst>
            </a:custGeom>
            <a:solidFill>
              <a:srgbClr val="EFAF1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62" name="Freeform 79"/>
            <p:cNvSpPr>
              <a:spLocks/>
            </p:cNvSpPr>
            <p:nvPr/>
          </p:nvSpPr>
          <p:spPr bwMode="auto">
            <a:xfrm>
              <a:off x="2414" y="904"/>
              <a:ext cx="479" cy="243"/>
            </a:xfrm>
            <a:custGeom>
              <a:avLst/>
              <a:gdLst>
                <a:gd name="T0" fmla="*/ 0 w 6983"/>
                <a:gd name="T1" fmla="*/ 0 h 3683"/>
                <a:gd name="T2" fmla="*/ 0 w 6983"/>
                <a:gd name="T3" fmla="*/ 0 h 3683"/>
                <a:gd name="T4" fmla="*/ 0 w 6983"/>
                <a:gd name="T5" fmla="*/ 0 h 3683"/>
                <a:gd name="T6" fmla="*/ 0 w 6983"/>
                <a:gd name="T7" fmla="*/ 0 h 3683"/>
                <a:gd name="T8" fmla="*/ 0 w 6983"/>
                <a:gd name="T9" fmla="*/ 0 h 3683"/>
                <a:gd name="T10" fmla="*/ 0 w 6983"/>
                <a:gd name="T11" fmla="*/ 0 h 3683"/>
                <a:gd name="T12" fmla="*/ 0 w 6983"/>
                <a:gd name="T13" fmla="*/ 0 h 3683"/>
                <a:gd name="T14" fmla="*/ 0 w 6983"/>
                <a:gd name="T15" fmla="*/ 0 h 3683"/>
                <a:gd name="T16" fmla="*/ 0 w 6983"/>
                <a:gd name="T17" fmla="*/ 0 h 3683"/>
                <a:gd name="T18" fmla="*/ 0 w 6983"/>
                <a:gd name="T19" fmla="*/ 0 h 3683"/>
                <a:gd name="T20" fmla="*/ 0 w 6983"/>
                <a:gd name="T21" fmla="*/ 0 h 3683"/>
                <a:gd name="T22" fmla="*/ 0 w 6983"/>
                <a:gd name="T23" fmla="*/ 0 h 3683"/>
                <a:gd name="T24" fmla="*/ 0 w 6983"/>
                <a:gd name="T25" fmla="*/ 0 h 3683"/>
                <a:gd name="T26" fmla="*/ 0 w 6983"/>
                <a:gd name="T27" fmla="*/ 0 h 3683"/>
                <a:gd name="T28" fmla="*/ 0 w 6983"/>
                <a:gd name="T29" fmla="*/ 0 h 3683"/>
                <a:gd name="T30" fmla="*/ 0 w 6983"/>
                <a:gd name="T31" fmla="*/ 0 h 3683"/>
                <a:gd name="T32" fmla="*/ 0 w 6983"/>
                <a:gd name="T33" fmla="*/ 0 h 3683"/>
                <a:gd name="T34" fmla="*/ 0 w 6983"/>
                <a:gd name="T35" fmla="*/ 0 h 3683"/>
                <a:gd name="T36" fmla="*/ 0 w 6983"/>
                <a:gd name="T37" fmla="*/ 0 h 3683"/>
                <a:gd name="T38" fmla="*/ 0 w 6983"/>
                <a:gd name="T39" fmla="*/ 0 h 3683"/>
                <a:gd name="T40" fmla="*/ 0 w 6983"/>
                <a:gd name="T41" fmla="*/ 0 h 3683"/>
                <a:gd name="T42" fmla="*/ 0 w 6983"/>
                <a:gd name="T43" fmla="*/ 0 h 3683"/>
                <a:gd name="T44" fmla="*/ 0 w 6983"/>
                <a:gd name="T45" fmla="*/ 0 h 3683"/>
                <a:gd name="T46" fmla="*/ 0 w 6983"/>
                <a:gd name="T47" fmla="*/ 0 h 3683"/>
                <a:gd name="T48" fmla="*/ 0 w 6983"/>
                <a:gd name="T49" fmla="*/ 0 h 3683"/>
                <a:gd name="T50" fmla="*/ 0 w 6983"/>
                <a:gd name="T51" fmla="*/ 0 h 3683"/>
                <a:gd name="T52" fmla="*/ 0 w 6983"/>
                <a:gd name="T53" fmla="*/ 0 h 3683"/>
                <a:gd name="T54" fmla="*/ 0 w 6983"/>
                <a:gd name="T55" fmla="*/ 0 h 3683"/>
                <a:gd name="T56" fmla="*/ 0 w 6983"/>
                <a:gd name="T57" fmla="*/ 0 h 3683"/>
                <a:gd name="T58" fmla="*/ 0 w 6983"/>
                <a:gd name="T59" fmla="*/ 0 h 3683"/>
                <a:gd name="T60" fmla="*/ 0 w 6983"/>
                <a:gd name="T61" fmla="*/ 0 h 3683"/>
                <a:gd name="T62" fmla="*/ 0 w 6983"/>
                <a:gd name="T63" fmla="*/ 0 h 3683"/>
                <a:gd name="T64" fmla="*/ 0 w 6983"/>
                <a:gd name="T65" fmla="*/ 0 h 3683"/>
                <a:gd name="T66" fmla="*/ 0 w 6983"/>
                <a:gd name="T67" fmla="*/ 0 h 3683"/>
                <a:gd name="T68" fmla="*/ 0 w 6983"/>
                <a:gd name="T69" fmla="*/ 0 h 3683"/>
                <a:gd name="T70" fmla="*/ 0 w 6983"/>
                <a:gd name="T71" fmla="*/ 0 h 3683"/>
                <a:gd name="T72" fmla="*/ 0 w 6983"/>
                <a:gd name="T73" fmla="*/ 0 h 3683"/>
                <a:gd name="T74" fmla="*/ 0 w 6983"/>
                <a:gd name="T75" fmla="*/ 0 h 3683"/>
                <a:gd name="T76" fmla="*/ 0 w 6983"/>
                <a:gd name="T77" fmla="*/ 0 h 3683"/>
                <a:gd name="T78" fmla="*/ 0 w 6983"/>
                <a:gd name="T79" fmla="*/ 0 h 3683"/>
                <a:gd name="T80" fmla="*/ 0 w 6983"/>
                <a:gd name="T81" fmla="*/ 0 h 3683"/>
                <a:gd name="T82" fmla="*/ 0 w 6983"/>
                <a:gd name="T83" fmla="*/ 0 h 3683"/>
                <a:gd name="T84" fmla="*/ 0 w 6983"/>
                <a:gd name="T85" fmla="*/ 0 h 3683"/>
                <a:gd name="T86" fmla="*/ 0 w 6983"/>
                <a:gd name="T87" fmla="*/ 0 h 3683"/>
                <a:gd name="T88" fmla="*/ 0 w 6983"/>
                <a:gd name="T89" fmla="*/ 0 h 3683"/>
                <a:gd name="T90" fmla="*/ 0 w 6983"/>
                <a:gd name="T91" fmla="*/ 0 h 3683"/>
                <a:gd name="T92" fmla="*/ 0 w 6983"/>
                <a:gd name="T93" fmla="*/ 0 h 3683"/>
                <a:gd name="T94" fmla="*/ 0 w 6983"/>
                <a:gd name="T95" fmla="*/ 0 h 3683"/>
                <a:gd name="T96" fmla="*/ 0 w 6983"/>
                <a:gd name="T97" fmla="*/ 0 h 3683"/>
                <a:gd name="T98" fmla="*/ 0 w 6983"/>
                <a:gd name="T99" fmla="*/ 0 h 3683"/>
                <a:gd name="T100" fmla="*/ 0 w 6983"/>
                <a:gd name="T101" fmla="*/ 0 h 3683"/>
                <a:gd name="T102" fmla="*/ 0 w 6983"/>
                <a:gd name="T103" fmla="*/ 0 h 3683"/>
                <a:gd name="T104" fmla="*/ 0 w 6983"/>
                <a:gd name="T105" fmla="*/ 0 h 3683"/>
                <a:gd name="T106" fmla="*/ 0 w 6983"/>
                <a:gd name="T107" fmla="*/ 0 h 3683"/>
                <a:gd name="T108" fmla="*/ 0 w 6983"/>
                <a:gd name="T109" fmla="*/ 0 h 36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983"/>
                <a:gd name="T166" fmla="*/ 0 h 3683"/>
                <a:gd name="T167" fmla="*/ 6983 w 6983"/>
                <a:gd name="T168" fmla="*/ 3683 h 368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983" h="3683">
                  <a:moveTo>
                    <a:pt x="1151" y="1151"/>
                  </a:moveTo>
                  <a:lnTo>
                    <a:pt x="1135" y="1369"/>
                  </a:lnTo>
                  <a:lnTo>
                    <a:pt x="1047" y="1742"/>
                  </a:lnTo>
                  <a:lnTo>
                    <a:pt x="999" y="1968"/>
                  </a:lnTo>
                  <a:lnTo>
                    <a:pt x="902" y="1990"/>
                  </a:lnTo>
                  <a:lnTo>
                    <a:pt x="806" y="1944"/>
                  </a:lnTo>
                  <a:lnTo>
                    <a:pt x="684" y="1920"/>
                  </a:lnTo>
                  <a:lnTo>
                    <a:pt x="539" y="1920"/>
                  </a:lnTo>
                  <a:lnTo>
                    <a:pt x="443" y="1920"/>
                  </a:lnTo>
                  <a:lnTo>
                    <a:pt x="412" y="1960"/>
                  </a:lnTo>
                  <a:lnTo>
                    <a:pt x="315" y="1990"/>
                  </a:lnTo>
                  <a:lnTo>
                    <a:pt x="267" y="1920"/>
                  </a:lnTo>
                  <a:lnTo>
                    <a:pt x="218" y="1804"/>
                  </a:lnTo>
                  <a:lnTo>
                    <a:pt x="73" y="1757"/>
                  </a:lnTo>
                  <a:lnTo>
                    <a:pt x="0" y="1757"/>
                  </a:lnTo>
                  <a:lnTo>
                    <a:pt x="0" y="1711"/>
                  </a:lnTo>
                  <a:lnTo>
                    <a:pt x="73" y="1641"/>
                  </a:lnTo>
                  <a:lnTo>
                    <a:pt x="73" y="1423"/>
                  </a:lnTo>
                  <a:lnTo>
                    <a:pt x="97" y="1369"/>
                  </a:lnTo>
                  <a:lnTo>
                    <a:pt x="122" y="1307"/>
                  </a:lnTo>
                  <a:lnTo>
                    <a:pt x="57" y="1283"/>
                  </a:lnTo>
                  <a:lnTo>
                    <a:pt x="73" y="1190"/>
                  </a:lnTo>
                  <a:lnTo>
                    <a:pt x="194" y="1096"/>
                  </a:lnTo>
                  <a:lnTo>
                    <a:pt x="267" y="1011"/>
                  </a:lnTo>
                  <a:lnTo>
                    <a:pt x="290" y="910"/>
                  </a:lnTo>
                  <a:lnTo>
                    <a:pt x="363" y="832"/>
                  </a:lnTo>
                  <a:lnTo>
                    <a:pt x="491" y="762"/>
                  </a:lnTo>
                  <a:lnTo>
                    <a:pt x="733" y="622"/>
                  </a:lnTo>
                  <a:lnTo>
                    <a:pt x="822" y="622"/>
                  </a:lnTo>
                  <a:lnTo>
                    <a:pt x="926" y="528"/>
                  </a:lnTo>
                  <a:lnTo>
                    <a:pt x="951" y="389"/>
                  </a:lnTo>
                  <a:lnTo>
                    <a:pt x="1015" y="272"/>
                  </a:lnTo>
                  <a:lnTo>
                    <a:pt x="1248" y="209"/>
                  </a:lnTo>
                  <a:lnTo>
                    <a:pt x="1352" y="108"/>
                  </a:lnTo>
                  <a:lnTo>
                    <a:pt x="1449" y="139"/>
                  </a:lnTo>
                  <a:lnTo>
                    <a:pt x="1570" y="163"/>
                  </a:lnTo>
                  <a:lnTo>
                    <a:pt x="1642" y="233"/>
                  </a:lnTo>
                  <a:lnTo>
                    <a:pt x="1690" y="209"/>
                  </a:lnTo>
                  <a:lnTo>
                    <a:pt x="1762" y="163"/>
                  </a:lnTo>
                  <a:lnTo>
                    <a:pt x="1859" y="139"/>
                  </a:lnTo>
                  <a:lnTo>
                    <a:pt x="1932" y="108"/>
                  </a:lnTo>
                  <a:lnTo>
                    <a:pt x="2253" y="108"/>
                  </a:lnTo>
                  <a:lnTo>
                    <a:pt x="2414" y="108"/>
                  </a:lnTo>
                  <a:lnTo>
                    <a:pt x="2494" y="139"/>
                  </a:lnTo>
                  <a:lnTo>
                    <a:pt x="2567" y="108"/>
                  </a:lnTo>
                  <a:lnTo>
                    <a:pt x="2656" y="108"/>
                  </a:lnTo>
                  <a:lnTo>
                    <a:pt x="2720" y="171"/>
                  </a:lnTo>
                  <a:lnTo>
                    <a:pt x="2688" y="279"/>
                  </a:lnTo>
                  <a:lnTo>
                    <a:pt x="2656" y="349"/>
                  </a:lnTo>
                  <a:lnTo>
                    <a:pt x="2591" y="396"/>
                  </a:lnTo>
                  <a:lnTo>
                    <a:pt x="2584" y="466"/>
                  </a:lnTo>
                  <a:lnTo>
                    <a:pt x="2720" y="512"/>
                  </a:lnTo>
                  <a:lnTo>
                    <a:pt x="2768" y="560"/>
                  </a:lnTo>
                  <a:lnTo>
                    <a:pt x="2913" y="552"/>
                  </a:lnTo>
                  <a:lnTo>
                    <a:pt x="3033" y="676"/>
                  </a:lnTo>
                  <a:lnTo>
                    <a:pt x="3155" y="699"/>
                  </a:lnTo>
                  <a:lnTo>
                    <a:pt x="3300" y="824"/>
                  </a:lnTo>
                  <a:lnTo>
                    <a:pt x="3372" y="808"/>
                  </a:lnTo>
                  <a:lnTo>
                    <a:pt x="3427" y="723"/>
                  </a:lnTo>
                  <a:lnTo>
                    <a:pt x="3395" y="630"/>
                  </a:lnTo>
                  <a:lnTo>
                    <a:pt x="3508" y="536"/>
                  </a:lnTo>
                  <a:lnTo>
                    <a:pt x="3645" y="575"/>
                  </a:lnTo>
                  <a:lnTo>
                    <a:pt x="3742" y="637"/>
                  </a:lnTo>
                  <a:lnTo>
                    <a:pt x="3814" y="637"/>
                  </a:lnTo>
                  <a:lnTo>
                    <a:pt x="3934" y="684"/>
                  </a:lnTo>
                  <a:lnTo>
                    <a:pt x="4104" y="707"/>
                  </a:lnTo>
                  <a:lnTo>
                    <a:pt x="4200" y="731"/>
                  </a:lnTo>
                  <a:lnTo>
                    <a:pt x="4313" y="637"/>
                  </a:lnTo>
                  <a:lnTo>
                    <a:pt x="4417" y="653"/>
                  </a:lnTo>
                  <a:lnTo>
                    <a:pt x="4466" y="723"/>
                  </a:lnTo>
                  <a:lnTo>
                    <a:pt x="4570" y="676"/>
                  </a:lnTo>
                  <a:lnTo>
                    <a:pt x="4618" y="606"/>
                  </a:lnTo>
                  <a:lnTo>
                    <a:pt x="4650" y="459"/>
                  </a:lnTo>
                  <a:lnTo>
                    <a:pt x="4691" y="365"/>
                  </a:lnTo>
                  <a:lnTo>
                    <a:pt x="4666" y="240"/>
                  </a:lnTo>
                  <a:lnTo>
                    <a:pt x="4666" y="147"/>
                  </a:lnTo>
                  <a:lnTo>
                    <a:pt x="4763" y="85"/>
                  </a:lnTo>
                  <a:lnTo>
                    <a:pt x="4884" y="62"/>
                  </a:lnTo>
                  <a:lnTo>
                    <a:pt x="5005" y="62"/>
                  </a:lnTo>
                  <a:lnTo>
                    <a:pt x="5077" y="38"/>
                  </a:lnTo>
                  <a:lnTo>
                    <a:pt x="5150" y="15"/>
                  </a:lnTo>
                  <a:lnTo>
                    <a:pt x="5278" y="0"/>
                  </a:lnTo>
                  <a:lnTo>
                    <a:pt x="5399" y="15"/>
                  </a:lnTo>
                  <a:lnTo>
                    <a:pt x="5479" y="85"/>
                  </a:lnTo>
                  <a:lnTo>
                    <a:pt x="5495" y="225"/>
                  </a:lnTo>
                  <a:lnTo>
                    <a:pt x="5568" y="295"/>
                  </a:lnTo>
                  <a:lnTo>
                    <a:pt x="5617" y="341"/>
                  </a:lnTo>
                  <a:lnTo>
                    <a:pt x="5760" y="435"/>
                  </a:lnTo>
                  <a:lnTo>
                    <a:pt x="5785" y="482"/>
                  </a:lnTo>
                  <a:lnTo>
                    <a:pt x="5850" y="606"/>
                  </a:lnTo>
                  <a:lnTo>
                    <a:pt x="5817" y="684"/>
                  </a:lnTo>
                  <a:lnTo>
                    <a:pt x="5905" y="777"/>
                  </a:lnTo>
                  <a:lnTo>
                    <a:pt x="6066" y="894"/>
                  </a:lnTo>
                  <a:lnTo>
                    <a:pt x="6075" y="980"/>
                  </a:lnTo>
                  <a:lnTo>
                    <a:pt x="6123" y="870"/>
                  </a:lnTo>
                  <a:lnTo>
                    <a:pt x="6219" y="918"/>
                  </a:lnTo>
                  <a:lnTo>
                    <a:pt x="6219" y="1019"/>
                  </a:lnTo>
                  <a:lnTo>
                    <a:pt x="6276" y="1042"/>
                  </a:lnTo>
                  <a:lnTo>
                    <a:pt x="6372" y="995"/>
                  </a:lnTo>
                  <a:lnTo>
                    <a:pt x="6469" y="918"/>
                  </a:lnTo>
                  <a:lnTo>
                    <a:pt x="6517" y="731"/>
                  </a:lnTo>
                  <a:lnTo>
                    <a:pt x="6589" y="754"/>
                  </a:lnTo>
                  <a:lnTo>
                    <a:pt x="6614" y="870"/>
                  </a:lnTo>
                  <a:lnTo>
                    <a:pt x="6759" y="918"/>
                  </a:lnTo>
                  <a:lnTo>
                    <a:pt x="6879" y="894"/>
                  </a:lnTo>
                  <a:lnTo>
                    <a:pt x="6927" y="949"/>
                  </a:lnTo>
                  <a:lnTo>
                    <a:pt x="6983" y="949"/>
                  </a:lnTo>
                  <a:lnTo>
                    <a:pt x="6967" y="1127"/>
                  </a:lnTo>
                  <a:lnTo>
                    <a:pt x="6919" y="1314"/>
                  </a:lnTo>
                  <a:lnTo>
                    <a:pt x="6822" y="1485"/>
                  </a:lnTo>
                  <a:lnTo>
                    <a:pt x="6557" y="1735"/>
                  </a:lnTo>
                  <a:lnTo>
                    <a:pt x="6493" y="1874"/>
                  </a:lnTo>
                  <a:lnTo>
                    <a:pt x="6324" y="1937"/>
                  </a:lnTo>
                  <a:lnTo>
                    <a:pt x="6083" y="2162"/>
                  </a:lnTo>
                  <a:lnTo>
                    <a:pt x="5859" y="2274"/>
                  </a:lnTo>
                  <a:lnTo>
                    <a:pt x="5713" y="2359"/>
                  </a:lnTo>
                  <a:lnTo>
                    <a:pt x="5715" y="2437"/>
                  </a:lnTo>
                  <a:lnTo>
                    <a:pt x="5876" y="2498"/>
                  </a:lnTo>
                  <a:lnTo>
                    <a:pt x="5959" y="2405"/>
                  </a:lnTo>
                  <a:lnTo>
                    <a:pt x="6115" y="2318"/>
                  </a:lnTo>
                  <a:lnTo>
                    <a:pt x="6259" y="2320"/>
                  </a:lnTo>
                  <a:lnTo>
                    <a:pt x="6485" y="2198"/>
                  </a:lnTo>
                  <a:lnTo>
                    <a:pt x="6553" y="2270"/>
                  </a:lnTo>
                  <a:lnTo>
                    <a:pt x="6506" y="2592"/>
                  </a:lnTo>
                  <a:lnTo>
                    <a:pt x="6441" y="2611"/>
                  </a:lnTo>
                  <a:lnTo>
                    <a:pt x="6437" y="2803"/>
                  </a:lnTo>
                  <a:lnTo>
                    <a:pt x="6385" y="2859"/>
                  </a:lnTo>
                  <a:lnTo>
                    <a:pt x="6352" y="3018"/>
                  </a:lnTo>
                  <a:lnTo>
                    <a:pt x="6204" y="3223"/>
                  </a:lnTo>
                  <a:lnTo>
                    <a:pt x="6041" y="3351"/>
                  </a:lnTo>
                  <a:lnTo>
                    <a:pt x="5955" y="3538"/>
                  </a:lnTo>
                  <a:lnTo>
                    <a:pt x="5839" y="3649"/>
                  </a:lnTo>
                  <a:lnTo>
                    <a:pt x="5695" y="3683"/>
                  </a:lnTo>
                  <a:lnTo>
                    <a:pt x="5696" y="3353"/>
                  </a:lnTo>
                  <a:lnTo>
                    <a:pt x="5649" y="3349"/>
                  </a:lnTo>
                  <a:lnTo>
                    <a:pt x="5636" y="3263"/>
                  </a:lnTo>
                  <a:lnTo>
                    <a:pt x="5725" y="3111"/>
                  </a:lnTo>
                  <a:lnTo>
                    <a:pt x="5821" y="3089"/>
                  </a:lnTo>
                  <a:lnTo>
                    <a:pt x="5874" y="3001"/>
                  </a:lnTo>
                  <a:lnTo>
                    <a:pt x="6023" y="2989"/>
                  </a:lnTo>
                  <a:lnTo>
                    <a:pt x="6091" y="2884"/>
                  </a:lnTo>
                  <a:lnTo>
                    <a:pt x="6177" y="2752"/>
                  </a:lnTo>
                  <a:lnTo>
                    <a:pt x="6247" y="2724"/>
                  </a:lnTo>
                  <a:lnTo>
                    <a:pt x="6229" y="2660"/>
                  </a:lnTo>
                  <a:lnTo>
                    <a:pt x="5853" y="2657"/>
                  </a:lnTo>
                  <a:lnTo>
                    <a:pt x="5715" y="2586"/>
                  </a:lnTo>
                  <a:lnTo>
                    <a:pt x="5671" y="2511"/>
                  </a:lnTo>
                  <a:lnTo>
                    <a:pt x="5553" y="2455"/>
                  </a:lnTo>
                  <a:lnTo>
                    <a:pt x="5575" y="2319"/>
                  </a:lnTo>
                  <a:lnTo>
                    <a:pt x="5691" y="2295"/>
                  </a:lnTo>
                  <a:lnTo>
                    <a:pt x="5664" y="2209"/>
                  </a:lnTo>
                  <a:lnTo>
                    <a:pt x="5582" y="2120"/>
                  </a:lnTo>
                  <a:lnTo>
                    <a:pt x="5576" y="1952"/>
                  </a:lnTo>
                  <a:lnTo>
                    <a:pt x="5466" y="1860"/>
                  </a:lnTo>
                  <a:lnTo>
                    <a:pt x="5431" y="1758"/>
                  </a:lnTo>
                  <a:lnTo>
                    <a:pt x="5287" y="1783"/>
                  </a:lnTo>
                  <a:lnTo>
                    <a:pt x="5151" y="1638"/>
                  </a:lnTo>
                  <a:lnTo>
                    <a:pt x="5109" y="1470"/>
                  </a:lnTo>
                  <a:lnTo>
                    <a:pt x="5060" y="1384"/>
                  </a:lnTo>
                  <a:lnTo>
                    <a:pt x="4868" y="1135"/>
                  </a:lnTo>
                  <a:lnTo>
                    <a:pt x="4756" y="1019"/>
                  </a:lnTo>
                  <a:lnTo>
                    <a:pt x="4707" y="949"/>
                  </a:lnTo>
                  <a:lnTo>
                    <a:pt x="4675" y="848"/>
                  </a:lnTo>
                  <a:lnTo>
                    <a:pt x="4659" y="901"/>
                  </a:lnTo>
                  <a:lnTo>
                    <a:pt x="4635" y="981"/>
                  </a:lnTo>
                  <a:lnTo>
                    <a:pt x="4594" y="941"/>
                  </a:lnTo>
                  <a:lnTo>
                    <a:pt x="4500" y="855"/>
                  </a:lnTo>
                  <a:lnTo>
                    <a:pt x="4520" y="935"/>
                  </a:lnTo>
                  <a:lnTo>
                    <a:pt x="4554" y="981"/>
                  </a:lnTo>
                  <a:lnTo>
                    <a:pt x="4602" y="1013"/>
                  </a:lnTo>
                  <a:lnTo>
                    <a:pt x="4655" y="1125"/>
                  </a:lnTo>
                  <a:lnTo>
                    <a:pt x="4767" y="1324"/>
                  </a:lnTo>
                  <a:lnTo>
                    <a:pt x="4848" y="1456"/>
                  </a:lnTo>
                  <a:lnTo>
                    <a:pt x="4960" y="1546"/>
                  </a:lnTo>
                  <a:lnTo>
                    <a:pt x="5015" y="1690"/>
                  </a:lnTo>
                  <a:lnTo>
                    <a:pt x="5058" y="1808"/>
                  </a:lnTo>
                  <a:lnTo>
                    <a:pt x="5203" y="1825"/>
                  </a:lnTo>
                  <a:lnTo>
                    <a:pt x="5148" y="1936"/>
                  </a:lnTo>
                  <a:lnTo>
                    <a:pt x="5028" y="1971"/>
                  </a:lnTo>
                  <a:lnTo>
                    <a:pt x="5010" y="2186"/>
                  </a:lnTo>
                  <a:lnTo>
                    <a:pt x="5004" y="2401"/>
                  </a:lnTo>
                  <a:lnTo>
                    <a:pt x="4908" y="2489"/>
                  </a:lnTo>
                  <a:lnTo>
                    <a:pt x="4871" y="2670"/>
                  </a:lnTo>
                  <a:lnTo>
                    <a:pt x="4835" y="2792"/>
                  </a:lnTo>
                  <a:lnTo>
                    <a:pt x="4781" y="2798"/>
                  </a:lnTo>
                  <a:lnTo>
                    <a:pt x="4763" y="2856"/>
                  </a:lnTo>
                  <a:lnTo>
                    <a:pt x="4763" y="2864"/>
                  </a:lnTo>
                  <a:lnTo>
                    <a:pt x="4764" y="2882"/>
                  </a:lnTo>
                  <a:lnTo>
                    <a:pt x="4765" y="2887"/>
                  </a:lnTo>
                  <a:lnTo>
                    <a:pt x="4766" y="2892"/>
                  </a:lnTo>
                  <a:lnTo>
                    <a:pt x="4768" y="2896"/>
                  </a:lnTo>
                  <a:lnTo>
                    <a:pt x="4771" y="2900"/>
                  </a:lnTo>
                  <a:lnTo>
                    <a:pt x="4774" y="2904"/>
                  </a:lnTo>
                  <a:lnTo>
                    <a:pt x="4777" y="2906"/>
                  </a:lnTo>
                  <a:lnTo>
                    <a:pt x="4781" y="2908"/>
                  </a:lnTo>
                  <a:lnTo>
                    <a:pt x="4787" y="2908"/>
                  </a:lnTo>
                  <a:lnTo>
                    <a:pt x="4798" y="2909"/>
                  </a:lnTo>
                  <a:lnTo>
                    <a:pt x="4810" y="2912"/>
                  </a:lnTo>
                  <a:lnTo>
                    <a:pt x="4821" y="2914"/>
                  </a:lnTo>
                  <a:lnTo>
                    <a:pt x="4832" y="2917"/>
                  </a:lnTo>
                  <a:lnTo>
                    <a:pt x="4848" y="2923"/>
                  </a:lnTo>
                  <a:lnTo>
                    <a:pt x="4853" y="2925"/>
                  </a:lnTo>
                  <a:lnTo>
                    <a:pt x="4956" y="2995"/>
                  </a:lnTo>
                  <a:lnTo>
                    <a:pt x="5040" y="3083"/>
                  </a:lnTo>
                  <a:lnTo>
                    <a:pt x="5113" y="3135"/>
                  </a:lnTo>
                  <a:lnTo>
                    <a:pt x="5077" y="3171"/>
                  </a:lnTo>
                  <a:lnTo>
                    <a:pt x="4926" y="3240"/>
                  </a:lnTo>
                  <a:lnTo>
                    <a:pt x="4818" y="3281"/>
                  </a:lnTo>
                  <a:lnTo>
                    <a:pt x="4631" y="3316"/>
                  </a:lnTo>
                  <a:lnTo>
                    <a:pt x="4480" y="3334"/>
                  </a:lnTo>
                  <a:lnTo>
                    <a:pt x="4444" y="3246"/>
                  </a:lnTo>
                  <a:lnTo>
                    <a:pt x="4371" y="3246"/>
                  </a:lnTo>
                  <a:lnTo>
                    <a:pt x="4336" y="3305"/>
                  </a:lnTo>
                  <a:lnTo>
                    <a:pt x="4197" y="3293"/>
                  </a:lnTo>
                  <a:lnTo>
                    <a:pt x="4106" y="3211"/>
                  </a:lnTo>
                  <a:lnTo>
                    <a:pt x="4046" y="3077"/>
                  </a:lnTo>
                  <a:lnTo>
                    <a:pt x="3889" y="2937"/>
                  </a:lnTo>
                  <a:lnTo>
                    <a:pt x="3733" y="2879"/>
                  </a:lnTo>
                  <a:lnTo>
                    <a:pt x="3733" y="2740"/>
                  </a:lnTo>
                  <a:lnTo>
                    <a:pt x="3660" y="2670"/>
                  </a:lnTo>
                  <a:lnTo>
                    <a:pt x="3625" y="2542"/>
                  </a:lnTo>
                  <a:lnTo>
                    <a:pt x="3570" y="2489"/>
                  </a:lnTo>
                  <a:lnTo>
                    <a:pt x="3552" y="2396"/>
                  </a:lnTo>
                  <a:lnTo>
                    <a:pt x="3588" y="2331"/>
                  </a:lnTo>
                  <a:lnTo>
                    <a:pt x="3642" y="2279"/>
                  </a:lnTo>
                  <a:lnTo>
                    <a:pt x="3660" y="2244"/>
                  </a:lnTo>
                  <a:lnTo>
                    <a:pt x="3727" y="2210"/>
                  </a:lnTo>
                  <a:lnTo>
                    <a:pt x="3769" y="2169"/>
                  </a:lnTo>
                  <a:lnTo>
                    <a:pt x="3763" y="1866"/>
                  </a:lnTo>
                  <a:lnTo>
                    <a:pt x="3667" y="1789"/>
                  </a:lnTo>
                  <a:lnTo>
                    <a:pt x="3408" y="1656"/>
                  </a:lnTo>
                  <a:lnTo>
                    <a:pt x="3221" y="1557"/>
                  </a:lnTo>
                  <a:lnTo>
                    <a:pt x="3106" y="1504"/>
                  </a:lnTo>
                  <a:lnTo>
                    <a:pt x="3065" y="1481"/>
                  </a:lnTo>
                  <a:lnTo>
                    <a:pt x="3004" y="1487"/>
                  </a:lnTo>
                  <a:lnTo>
                    <a:pt x="2931" y="1551"/>
                  </a:lnTo>
                  <a:lnTo>
                    <a:pt x="2836" y="1516"/>
                  </a:lnTo>
                  <a:lnTo>
                    <a:pt x="2788" y="1428"/>
                  </a:lnTo>
                  <a:lnTo>
                    <a:pt x="2649" y="1435"/>
                  </a:lnTo>
                  <a:lnTo>
                    <a:pt x="2354" y="1586"/>
                  </a:lnTo>
                  <a:lnTo>
                    <a:pt x="2332" y="1590"/>
                  </a:lnTo>
                  <a:lnTo>
                    <a:pt x="2284" y="1603"/>
                  </a:lnTo>
                  <a:lnTo>
                    <a:pt x="2270" y="1608"/>
                  </a:lnTo>
                  <a:lnTo>
                    <a:pt x="2257" y="1613"/>
                  </a:lnTo>
                  <a:lnTo>
                    <a:pt x="2243" y="1619"/>
                  </a:lnTo>
                  <a:lnTo>
                    <a:pt x="2231" y="1625"/>
                  </a:lnTo>
                  <a:lnTo>
                    <a:pt x="2220" y="1632"/>
                  </a:lnTo>
                  <a:lnTo>
                    <a:pt x="2210" y="1640"/>
                  </a:lnTo>
                  <a:lnTo>
                    <a:pt x="2202" y="1647"/>
                  </a:lnTo>
                  <a:lnTo>
                    <a:pt x="2197" y="1656"/>
                  </a:lnTo>
                  <a:lnTo>
                    <a:pt x="2192" y="1665"/>
                  </a:lnTo>
                  <a:lnTo>
                    <a:pt x="2186" y="1672"/>
                  </a:lnTo>
                  <a:lnTo>
                    <a:pt x="2180" y="1680"/>
                  </a:lnTo>
                  <a:lnTo>
                    <a:pt x="2172" y="1685"/>
                  </a:lnTo>
                  <a:lnTo>
                    <a:pt x="2157" y="1697"/>
                  </a:lnTo>
                  <a:lnTo>
                    <a:pt x="2142" y="1705"/>
                  </a:lnTo>
                  <a:lnTo>
                    <a:pt x="2118" y="1716"/>
                  </a:lnTo>
                  <a:lnTo>
                    <a:pt x="2107" y="1719"/>
                  </a:lnTo>
                  <a:lnTo>
                    <a:pt x="2105" y="1725"/>
                  </a:lnTo>
                  <a:lnTo>
                    <a:pt x="2099" y="1736"/>
                  </a:lnTo>
                  <a:lnTo>
                    <a:pt x="2095" y="1743"/>
                  </a:lnTo>
                  <a:lnTo>
                    <a:pt x="2089" y="1750"/>
                  </a:lnTo>
                  <a:lnTo>
                    <a:pt x="2080" y="1756"/>
                  </a:lnTo>
                  <a:lnTo>
                    <a:pt x="2070" y="1760"/>
                  </a:lnTo>
                  <a:lnTo>
                    <a:pt x="2063" y="1762"/>
                  </a:lnTo>
                  <a:lnTo>
                    <a:pt x="2052" y="1765"/>
                  </a:lnTo>
                  <a:lnTo>
                    <a:pt x="2039" y="1765"/>
                  </a:lnTo>
                  <a:lnTo>
                    <a:pt x="2023" y="1766"/>
                  </a:lnTo>
                  <a:lnTo>
                    <a:pt x="1989" y="1766"/>
                  </a:lnTo>
                  <a:lnTo>
                    <a:pt x="1950" y="1765"/>
                  </a:lnTo>
                  <a:lnTo>
                    <a:pt x="1914" y="1764"/>
                  </a:lnTo>
                  <a:lnTo>
                    <a:pt x="1884" y="1762"/>
                  </a:lnTo>
                  <a:lnTo>
                    <a:pt x="1861" y="1761"/>
                  </a:lnTo>
                  <a:lnTo>
                    <a:pt x="1854" y="1760"/>
                  </a:lnTo>
                  <a:lnTo>
                    <a:pt x="1679" y="1586"/>
                  </a:lnTo>
                  <a:lnTo>
                    <a:pt x="1288" y="1167"/>
                  </a:lnTo>
                  <a:lnTo>
                    <a:pt x="1251" y="1097"/>
                  </a:lnTo>
                  <a:lnTo>
                    <a:pt x="1143" y="1114"/>
                  </a:lnTo>
                  <a:lnTo>
                    <a:pt x="1151" y="1151"/>
                  </a:lnTo>
                  <a:close/>
                </a:path>
              </a:pathLst>
            </a:custGeom>
            <a:noFill/>
            <a:ln w="3810">
              <a:solidFill>
                <a:srgbClr val="EFAF13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63" name="Line 80"/>
            <p:cNvSpPr>
              <a:spLocks noChangeShapeType="1"/>
            </p:cNvSpPr>
            <p:nvPr/>
          </p:nvSpPr>
          <p:spPr bwMode="auto">
            <a:xfrm>
              <a:off x="2749" y="867"/>
              <a:ext cx="449" cy="83"/>
            </a:xfrm>
            <a:prstGeom prst="line">
              <a:avLst/>
            </a:prstGeom>
            <a:noFill/>
            <a:ln w="381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64" name="Line 81"/>
            <p:cNvSpPr>
              <a:spLocks noChangeShapeType="1"/>
            </p:cNvSpPr>
            <p:nvPr/>
          </p:nvSpPr>
          <p:spPr bwMode="auto">
            <a:xfrm flipH="1">
              <a:off x="2212" y="867"/>
              <a:ext cx="425" cy="89"/>
            </a:xfrm>
            <a:prstGeom prst="line">
              <a:avLst/>
            </a:prstGeom>
            <a:noFill/>
            <a:ln w="381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65" name="Line 82"/>
            <p:cNvSpPr>
              <a:spLocks noChangeShapeType="1"/>
            </p:cNvSpPr>
            <p:nvPr/>
          </p:nvSpPr>
          <p:spPr bwMode="auto">
            <a:xfrm flipV="1">
              <a:off x="2891" y="770"/>
              <a:ext cx="259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66" name="Line 83"/>
            <p:cNvSpPr>
              <a:spLocks noChangeShapeType="1"/>
            </p:cNvSpPr>
            <p:nvPr/>
          </p:nvSpPr>
          <p:spPr bwMode="auto">
            <a:xfrm flipV="1">
              <a:off x="2891" y="782"/>
              <a:ext cx="223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67" name="Line 84"/>
            <p:cNvSpPr>
              <a:spLocks noChangeShapeType="1"/>
            </p:cNvSpPr>
            <p:nvPr/>
          </p:nvSpPr>
          <p:spPr bwMode="auto">
            <a:xfrm flipV="1">
              <a:off x="2891" y="793"/>
              <a:ext cx="16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68" name="Line 85"/>
            <p:cNvSpPr>
              <a:spLocks noChangeShapeType="1"/>
            </p:cNvSpPr>
            <p:nvPr/>
          </p:nvSpPr>
          <p:spPr bwMode="auto">
            <a:xfrm flipV="1">
              <a:off x="2891" y="758"/>
              <a:ext cx="284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69" name="Line 86"/>
            <p:cNvSpPr>
              <a:spLocks noChangeShapeType="1"/>
            </p:cNvSpPr>
            <p:nvPr/>
          </p:nvSpPr>
          <p:spPr bwMode="auto">
            <a:xfrm flipV="1">
              <a:off x="2262" y="768"/>
              <a:ext cx="259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70" name="Line 87"/>
            <p:cNvSpPr>
              <a:spLocks noChangeShapeType="1"/>
            </p:cNvSpPr>
            <p:nvPr/>
          </p:nvSpPr>
          <p:spPr bwMode="auto">
            <a:xfrm flipV="1">
              <a:off x="2298" y="780"/>
              <a:ext cx="223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71" name="Line 88"/>
            <p:cNvSpPr>
              <a:spLocks noChangeShapeType="1"/>
            </p:cNvSpPr>
            <p:nvPr/>
          </p:nvSpPr>
          <p:spPr bwMode="auto">
            <a:xfrm flipV="1">
              <a:off x="2354" y="791"/>
              <a:ext cx="167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72" name="Line 89"/>
            <p:cNvSpPr>
              <a:spLocks noChangeShapeType="1"/>
            </p:cNvSpPr>
            <p:nvPr/>
          </p:nvSpPr>
          <p:spPr bwMode="auto">
            <a:xfrm flipV="1">
              <a:off x="2236" y="756"/>
              <a:ext cx="28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73" name="Freeform 90"/>
            <p:cNvSpPr>
              <a:spLocks noEditPoints="1"/>
            </p:cNvSpPr>
            <p:nvPr/>
          </p:nvSpPr>
          <p:spPr bwMode="auto">
            <a:xfrm>
              <a:off x="3043" y="1002"/>
              <a:ext cx="39" cy="62"/>
            </a:xfrm>
            <a:custGeom>
              <a:avLst/>
              <a:gdLst>
                <a:gd name="T0" fmla="*/ 0 w 571"/>
                <a:gd name="T1" fmla="*/ 0 h 943"/>
                <a:gd name="T2" fmla="*/ 0 w 571"/>
                <a:gd name="T3" fmla="*/ 0 h 943"/>
                <a:gd name="T4" fmla="*/ 0 w 571"/>
                <a:gd name="T5" fmla="*/ 0 h 943"/>
                <a:gd name="T6" fmla="*/ 0 w 571"/>
                <a:gd name="T7" fmla="*/ 0 h 943"/>
                <a:gd name="T8" fmla="*/ 0 w 571"/>
                <a:gd name="T9" fmla="*/ 0 h 943"/>
                <a:gd name="T10" fmla="*/ 0 w 571"/>
                <a:gd name="T11" fmla="*/ 0 h 943"/>
                <a:gd name="T12" fmla="*/ 0 w 571"/>
                <a:gd name="T13" fmla="*/ 0 h 943"/>
                <a:gd name="T14" fmla="*/ 0 w 571"/>
                <a:gd name="T15" fmla="*/ 0 h 943"/>
                <a:gd name="T16" fmla="*/ 0 w 571"/>
                <a:gd name="T17" fmla="*/ 0 h 943"/>
                <a:gd name="T18" fmla="*/ 0 w 571"/>
                <a:gd name="T19" fmla="*/ 0 h 943"/>
                <a:gd name="T20" fmla="*/ 0 w 571"/>
                <a:gd name="T21" fmla="*/ 0 h 943"/>
                <a:gd name="T22" fmla="*/ 0 w 571"/>
                <a:gd name="T23" fmla="*/ 0 h 943"/>
                <a:gd name="T24" fmla="*/ 0 w 571"/>
                <a:gd name="T25" fmla="*/ 0 h 943"/>
                <a:gd name="T26" fmla="*/ 0 w 571"/>
                <a:gd name="T27" fmla="*/ 0 h 943"/>
                <a:gd name="T28" fmla="*/ 0 w 571"/>
                <a:gd name="T29" fmla="*/ 0 h 943"/>
                <a:gd name="T30" fmla="*/ 0 w 571"/>
                <a:gd name="T31" fmla="*/ 0 h 943"/>
                <a:gd name="T32" fmla="*/ 0 w 571"/>
                <a:gd name="T33" fmla="*/ 0 h 943"/>
                <a:gd name="T34" fmla="*/ 0 w 571"/>
                <a:gd name="T35" fmla="*/ 0 h 943"/>
                <a:gd name="T36" fmla="*/ 0 w 571"/>
                <a:gd name="T37" fmla="*/ 0 h 943"/>
                <a:gd name="T38" fmla="*/ 0 w 571"/>
                <a:gd name="T39" fmla="*/ 0 h 943"/>
                <a:gd name="T40" fmla="*/ 0 w 571"/>
                <a:gd name="T41" fmla="*/ 0 h 943"/>
                <a:gd name="T42" fmla="*/ 0 w 571"/>
                <a:gd name="T43" fmla="*/ 0 h 943"/>
                <a:gd name="T44" fmla="*/ 0 w 571"/>
                <a:gd name="T45" fmla="*/ 0 h 943"/>
                <a:gd name="T46" fmla="*/ 0 w 571"/>
                <a:gd name="T47" fmla="*/ 0 h 943"/>
                <a:gd name="T48" fmla="*/ 0 w 571"/>
                <a:gd name="T49" fmla="*/ 0 h 943"/>
                <a:gd name="T50" fmla="*/ 0 w 571"/>
                <a:gd name="T51" fmla="*/ 0 h 943"/>
                <a:gd name="T52" fmla="*/ 0 w 571"/>
                <a:gd name="T53" fmla="*/ 0 h 943"/>
                <a:gd name="T54" fmla="*/ 0 w 571"/>
                <a:gd name="T55" fmla="*/ 0 h 943"/>
                <a:gd name="T56" fmla="*/ 0 w 571"/>
                <a:gd name="T57" fmla="*/ 0 h 943"/>
                <a:gd name="T58" fmla="*/ 0 w 571"/>
                <a:gd name="T59" fmla="*/ 0 h 943"/>
                <a:gd name="T60" fmla="*/ 0 w 571"/>
                <a:gd name="T61" fmla="*/ 0 h 943"/>
                <a:gd name="T62" fmla="*/ 0 w 571"/>
                <a:gd name="T63" fmla="*/ 0 h 943"/>
                <a:gd name="T64" fmla="*/ 0 w 571"/>
                <a:gd name="T65" fmla="*/ 0 h 943"/>
                <a:gd name="T66" fmla="*/ 0 w 571"/>
                <a:gd name="T67" fmla="*/ 0 h 943"/>
                <a:gd name="T68" fmla="*/ 0 w 571"/>
                <a:gd name="T69" fmla="*/ 0 h 943"/>
                <a:gd name="T70" fmla="*/ 0 w 571"/>
                <a:gd name="T71" fmla="*/ 0 h 943"/>
                <a:gd name="T72" fmla="*/ 0 w 571"/>
                <a:gd name="T73" fmla="*/ 0 h 943"/>
                <a:gd name="T74" fmla="*/ 0 w 571"/>
                <a:gd name="T75" fmla="*/ 0 h 943"/>
                <a:gd name="T76" fmla="*/ 0 w 571"/>
                <a:gd name="T77" fmla="*/ 0 h 943"/>
                <a:gd name="T78" fmla="*/ 0 w 571"/>
                <a:gd name="T79" fmla="*/ 0 h 943"/>
                <a:gd name="T80" fmla="*/ 0 w 571"/>
                <a:gd name="T81" fmla="*/ 0 h 943"/>
                <a:gd name="T82" fmla="*/ 0 w 571"/>
                <a:gd name="T83" fmla="*/ 0 h 943"/>
                <a:gd name="T84" fmla="*/ 0 w 571"/>
                <a:gd name="T85" fmla="*/ 0 h 943"/>
                <a:gd name="T86" fmla="*/ 0 w 571"/>
                <a:gd name="T87" fmla="*/ 0 h 943"/>
                <a:gd name="T88" fmla="*/ 0 w 571"/>
                <a:gd name="T89" fmla="*/ 0 h 943"/>
                <a:gd name="T90" fmla="*/ 0 w 571"/>
                <a:gd name="T91" fmla="*/ 0 h 943"/>
                <a:gd name="T92" fmla="*/ 0 w 571"/>
                <a:gd name="T93" fmla="*/ 0 h 943"/>
                <a:gd name="T94" fmla="*/ 0 w 571"/>
                <a:gd name="T95" fmla="*/ 0 h 943"/>
                <a:gd name="T96" fmla="*/ 0 w 571"/>
                <a:gd name="T97" fmla="*/ 0 h 943"/>
                <a:gd name="T98" fmla="*/ 0 w 571"/>
                <a:gd name="T99" fmla="*/ 0 h 943"/>
                <a:gd name="T100" fmla="*/ 0 w 571"/>
                <a:gd name="T101" fmla="*/ 0 h 943"/>
                <a:gd name="T102" fmla="*/ 0 w 571"/>
                <a:gd name="T103" fmla="*/ 0 h 943"/>
                <a:gd name="T104" fmla="*/ 0 w 571"/>
                <a:gd name="T105" fmla="*/ 0 h 943"/>
                <a:gd name="T106" fmla="*/ 0 w 571"/>
                <a:gd name="T107" fmla="*/ 0 h 943"/>
                <a:gd name="T108" fmla="*/ 0 w 571"/>
                <a:gd name="T109" fmla="*/ 0 h 943"/>
                <a:gd name="T110" fmla="*/ 0 w 571"/>
                <a:gd name="T111" fmla="*/ 0 h 943"/>
                <a:gd name="T112" fmla="*/ 0 w 571"/>
                <a:gd name="T113" fmla="*/ 0 h 943"/>
                <a:gd name="T114" fmla="*/ 0 w 571"/>
                <a:gd name="T115" fmla="*/ 0 h 943"/>
                <a:gd name="T116" fmla="*/ 0 w 571"/>
                <a:gd name="T117" fmla="*/ 0 h 943"/>
                <a:gd name="T118" fmla="*/ 0 w 571"/>
                <a:gd name="T119" fmla="*/ 0 h 943"/>
                <a:gd name="T120" fmla="*/ 0 w 571"/>
                <a:gd name="T121" fmla="*/ 0 h 943"/>
                <a:gd name="T122" fmla="*/ 0 w 571"/>
                <a:gd name="T123" fmla="*/ 0 h 943"/>
                <a:gd name="T124" fmla="*/ 0 w 571"/>
                <a:gd name="T125" fmla="*/ 0 h 94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71"/>
                <a:gd name="T190" fmla="*/ 0 h 943"/>
                <a:gd name="T191" fmla="*/ 571 w 571"/>
                <a:gd name="T192" fmla="*/ 943 h 94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71" h="943">
                  <a:moveTo>
                    <a:pt x="17" y="0"/>
                  </a:moveTo>
                  <a:lnTo>
                    <a:pt x="146" y="131"/>
                  </a:lnTo>
                  <a:lnTo>
                    <a:pt x="144" y="169"/>
                  </a:lnTo>
                  <a:lnTo>
                    <a:pt x="167" y="197"/>
                  </a:lnTo>
                  <a:lnTo>
                    <a:pt x="193" y="228"/>
                  </a:lnTo>
                  <a:lnTo>
                    <a:pt x="219" y="263"/>
                  </a:lnTo>
                  <a:lnTo>
                    <a:pt x="247" y="300"/>
                  </a:lnTo>
                  <a:lnTo>
                    <a:pt x="269" y="335"/>
                  </a:lnTo>
                  <a:lnTo>
                    <a:pt x="288" y="366"/>
                  </a:lnTo>
                  <a:lnTo>
                    <a:pt x="294" y="380"/>
                  </a:lnTo>
                  <a:lnTo>
                    <a:pt x="301" y="394"/>
                  </a:lnTo>
                  <a:lnTo>
                    <a:pt x="306" y="407"/>
                  </a:lnTo>
                  <a:lnTo>
                    <a:pt x="310" y="418"/>
                  </a:lnTo>
                  <a:lnTo>
                    <a:pt x="313" y="431"/>
                  </a:lnTo>
                  <a:lnTo>
                    <a:pt x="316" y="445"/>
                  </a:lnTo>
                  <a:lnTo>
                    <a:pt x="318" y="460"/>
                  </a:lnTo>
                  <a:lnTo>
                    <a:pt x="319" y="477"/>
                  </a:lnTo>
                  <a:lnTo>
                    <a:pt x="320" y="493"/>
                  </a:lnTo>
                  <a:lnTo>
                    <a:pt x="320" y="510"/>
                  </a:lnTo>
                  <a:lnTo>
                    <a:pt x="319" y="528"/>
                  </a:lnTo>
                  <a:lnTo>
                    <a:pt x="318" y="546"/>
                  </a:lnTo>
                  <a:lnTo>
                    <a:pt x="316" y="561"/>
                  </a:lnTo>
                  <a:lnTo>
                    <a:pt x="313" y="576"/>
                  </a:lnTo>
                  <a:lnTo>
                    <a:pt x="311" y="593"/>
                  </a:lnTo>
                  <a:lnTo>
                    <a:pt x="307" y="610"/>
                  </a:lnTo>
                  <a:lnTo>
                    <a:pt x="303" y="603"/>
                  </a:lnTo>
                  <a:lnTo>
                    <a:pt x="297" y="595"/>
                  </a:lnTo>
                  <a:lnTo>
                    <a:pt x="291" y="584"/>
                  </a:lnTo>
                  <a:lnTo>
                    <a:pt x="283" y="572"/>
                  </a:lnTo>
                  <a:lnTo>
                    <a:pt x="276" y="560"/>
                  </a:lnTo>
                  <a:lnTo>
                    <a:pt x="269" y="551"/>
                  </a:lnTo>
                  <a:lnTo>
                    <a:pt x="264" y="542"/>
                  </a:lnTo>
                  <a:lnTo>
                    <a:pt x="260" y="535"/>
                  </a:lnTo>
                  <a:lnTo>
                    <a:pt x="237" y="504"/>
                  </a:lnTo>
                  <a:lnTo>
                    <a:pt x="216" y="474"/>
                  </a:lnTo>
                  <a:lnTo>
                    <a:pt x="193" y="445"/>
                  </a:lnTo>
                  <a:lnTo>
                    <a:pt x="170" y="416"/>
                  </a:lnTo>
                  <a:lnTo>
                    <a:pt x="0" y="209"/>
                  </a:lnTo>
                  <a:lnTo>
                    <a:pt x="17" y="0"/>
                  </a:lnTo>
                  <a:close/>
                  <a:moveTo>
                    <a:pt x="552" y="685"/>
                  </a:moveTo>
                  <a:lnTo>
                    <a:pt x="571" y="767"/>
                  </a:lnTo>
                  <a:lnTo>
                    <a:pt x="560" y="775"/>
                  </a:lnTo>
                  <a:lnTo>
                    <a:pt x="550" y="784"/>
                  </a:lnTo>
                  <a:lnTo>
                    <a:pt x="539" y="794"/>
                  </a:lnTo>
                  <a:lnTo>
                    <a:pt x="530" y="802"/>
                  </a:lnTo>
                  <a:lnTo>
                    <a:pt x="522" y="813"/>
                  </a:lnTo>
                  <a:lnTo>
                    <a:pt x="514" y="823"/>
                  </a:lnTo>
                  <a:lnTo>
                    <a:pt x="508" y="833"/>
                  </a:lnTo>
                  <a:lnTo>
                    <a:pt x="502" y="844"/>
                  </a:lnTo>
                  <a:lnTo>
                    <a:pt x="497" y="855"/>
                  </a:lnTo>
                  <a:lnTo>
                    <a:pt x="493" y="867"/>
                  </a:lnTo>
                  <a:lnTo>
                    <a:pt x="489" y="879"/>
                  </a:lnTo>
                  <a:lnTo>
                    <a:pt x="487" y="890"/>
                  </a:lnTo>
                  <a:lnTo>
                    <a:pt x="485" y="903"/>
                  </a:lnTo>
                  <a:lnTo>
                    <a:pt x="484" y="916"/>
                  </a:lnTo>
                  <a:lnTo>
                    <a:pt x="484" y="929"/>
                  </a:lnTo>
                  <a:lnTo>
                    <a:pt x="485" y="943"/>
                  </a:lnTo>
                  <a:lnTo>
                    <a:pt x="477" y="931"/>
                  </a:lnTo>
                  <a:lnTo>
                    <a:pt x="470" y="919"/>
                  </a:lnTo>
                  <a:lnTo>
                    <a:pt x="465" y="908"/>
                  </a:lnTo>
                  <a:lnTo>
                    <a:pt x="460" y="896"/>
                  </a:lnTo>
                  <a:lnTo>
                    <a:pt x="457" y="884"/>
                  </a:lnTo>
                  <a:lnTo>
                    <a:pt x="455" y="873"/>
                  </a:lnTo>
                  <a:lnTo>
                    <a:pt x="453" y="861"/>
                  </a:lnTo>
                  <a:lnTo>
                    <a:pt x="453" y="850"/>
                  </a:lnTo>
                  <a:lnTo>
                    <a:pt x="443" y="851"/>
                  </a:lnTo>
                  <a:lnTo>
                    <a:pt x="435" y="850"/>
                  </a:lnTo>
                  <a:lnTo>
                    <a:pt x="426" y="847"/>
                  </a:lnTo>
                  <a:lnTo>
                    <a:pt x="418" y="844"/>
                  </a:lnTo>
                  <a:lnTo>
                    <a:pt x="410" y="840"/>
                  </a:lnTo>
                  <a:lnTo>
                    <a:pt x="403" y="834"/>
                  </a:lnTo>
                  <a:lnTo>
                    <a:pt x="396" y="828"/>
                  </a:lnTo>
                  <a:lnTo>
                    <a:pt x="390" y="819"/>
                  </a:lnTo>
                  <a:lnTo>
                    <a:pt x="382" y="808"/>
                  </a:lnTo>
                  <a:lnTo>
                    <a:pt x="377" y="796"/>
                  </a:lnTo>
                  <a:lnTo>
                    <a:pt x="372" y="784"/>
                  </a:lnTo>
                  <a:lnTo>
                    <a:pt x="369" y="771"/>
                  </a:lnTo>
                  <a:lnTo>
                    <a:pt x="368" y="758"/>
                  </a:lnTo>
                  <a:lnTo>
                    <a:pt x="368" y="744"/>
                  </a:lnTo>
                  <a:lnTo>
                    <a:pt x="369" y="730"/>
                  </a:lnTo>
                  <a:lnTo>
                    <a:pt x="372" y="716"/>
                  </a:lnTo>
                  <a:lnTo>
                    <a:pt x="377" y="702"/>
                  </a:lnTo>
                  <a:lnTo>
                    <a:pt x="381" y="688"/>
                  </a:lnTo>
                  <a:lnTo>
                    <a:pt x="387" y="676"/>
                  </a:lnTo>
                  <a:lnTo>
                    <a:pt x="395" y="665"/>
                  </a:lnTo>
                  <a:lnTo>
                    <a:pt x="403" y="654"/>
                  </a:lnTo>
                  <a:lnTo>
                    <a:pt x="411" y="643"/>
                  </a:lnTo>
                  <a:lnTo>
                    <a:pt x="422" y="635"/>
                  </a:lnTo>
                  <a:lnTo>
                    <a:pt x="433" y="626"/>
                  </a:lnTo>
                  <a:lnTo>
                    <a:pt x="441" y="619"/>
                  </a:lnTo>
                  <a:lnTo>
                    <a:pt x="450" y="615"/>
                  </a:lnTo>
                  <a:lnTo>
                    <a:pt x="457" y="612"/>
                  </a:lnTo>
                  <a:lnTo>
                    <a:pt x="464" y="610"/>
                  </a:lnTo>
                  <a:lnTo>
                    <a:pt x="469" y="610"/>
                  </a:lnTo>
                  <a:lnTo>
                    <a:pt x="474" y="610"/>
                  </a:lnTo>
                  <a:lnTo>
                    <a:pt x="479" y="612"/>
                  </a:lnTo>
                  <a:lnTo>
                    <a:pt x="482" y="615"/>
                  </a:lnTo>
                  <a:lnTo>
                    <a:pt x="484" y="619"/>
                  </a:lnTo>
                  <a:lnTo>
                    <a:pt x="486" y="627"/>
                  </a:lnTo>
                  <a:lnTo>
                    <a:pt x="487" y="638"/>
                  </a:lnTo>
                  <a:lnTo>
                    <a:pt x="489" y="651"/>
                  </a:lnTo>
                  <a:lnTo>
                    <a:pt x="496" y="687"/>
                  </a:lnTo>
                  <a:lnTo>
                    <a:pt x="484" y="690"/>
                  </a:lnTo>
                  <a:lnTo>
                    <a:pt x="473" y="695"/>
                  </a:lnTo>
                  <a:lnTo>
                    <a:pt x="464" y="700"/>
                  </a:lnTo>
                  <a:lnTo>
                    <a:pt x="454" y="707"/>
                  </a:lnTo>
                  <a:lnTo>
                    <a:pt x="447" y="712"/>
                  </a:lnTo>
                  <a:lnTo>
                    <a:pt x="440" y="718"/>
                  </a:lnTo>
                  <a:lnTo>
                    <a:pt x="435" y="725"/>
                  </a:lnTo>
                  <a:lnTo>
                    <a:pt x="429" y="731"/>
                  </a:lnTo>
                  <a:lnTo>
                    <a:pt x="425" y="739"/>
                  </a:lnTo>
                  <a:lnTo>
                    <a:pt x="421" y="747"/>
                  </a:lnTo>
                  <a:lnTo>
                    <a:pt x="418" y="756"/>
                  </a:lnTo>
                  <a:lnTo>
                    <a:pt x="415" y="765"/>
                  </a:lnTo>
                  <a:lnTo>
                    <a:pt x="428" y="762"/>
                  </a:lnTo>
                  <a:lnTo>
                    <a:pt x="440" y="759"/>
                  </a:lnTo>
                  <a:lnTo>
                    <a:pt x="452" y="756"/>
                  </a:lnTo>
                  <a:lnTo>
                    <a:pt x="464" y="752"/>
                  </a:lnTo>
                  <a:lnTo>
                    <a:pt x="474" y="747"/>
                  </a:lnTo>
                  <a:lnTo>
                    <a:pt x="485" y="742"/>
                  </a:lnTo>
                  <a:lnTo>
                    <a:pt x="496" y="736"/>
                  </a:lnTo>
                  <a:lnTo>
                    <a:pt x="506" y="729"/>
                  </a:lnTo>
                  <a:lnTo>
                    <a:pt x="517" y="721"/>
                  </a:lnTo>
                  <a:lnTo>
                    <a:pt x="528" y="710"/>
                  </a:lnTo>
                  <a:lnTo>
                    <a:pt x="540" y="698"/>
                  </a:lnTo>
                  <a:lnTo>
                    <a:pt x="552" y="685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74" name="Freeform 91"/>
            <p:cNvSpPr>
              <a:spLocks noEditPoints="1"/>
            </p:cNvSpPr>
            <p:nvPr/>
          </p:nvSpPr>
          <p:spPr bwMode="auto">
            <a:xfrm>
              <a:off x="3017" y="1010"/>
              <a:ext cx="36" cy="46"/>
            </a:xfrm>
            <a:custGeom>
              <a:avLst/>
              <a:gdLst>
                <a:gd name="T0" fmla="*/ 0 w 529"/>
                <a:gd name="T1" fmla="*/ 0 h 696"/>
                <a:gd name="T2" fmla="*/ 0 w 529"/>
                <a:gd name="T3" fmla="*/ 0 h 696"/>
                <a:gd name="T4" fmla="*/ 0 w 529"/>
                <a:gd name="T5" fmla="*/ 0 h 696"/>
                <a:gd name="T6" fmla="*/ 0 w 529"/>
                <a:gd name="T7" fmla="*/ 0 h 696"/>
                <a:gd name="T8" fmla="*/ 0 w 529"/>
                <a:gd name="T9" fmla="*/ 0 h 696"/>
                <a:gd name="T10" fmla="*/ 0 w 529"/>
                <a:gd name="T11" fmla="*/ 0 h 696"/>
                <a:gd name="T12" fmla="*/ 0 w 529"/>
                <a:gd name="T13" fmla="*/ 0 h 696"/>
                <a:gd name="T14" fmla="*/ 0 w 529"/>
                <a:gd name="T15" fmla="*/ 0 h 696"/>
                <a:gd name="T16" fmla="*/ 0 w 529"/>
                <a:gd name="T17" fmla="*/ 0 h 696"/>
                <a:gd name="T18" fmla="*/ 0 w 529"/>
                <a:gd name="T19" fmla="*/ 0 h 696"/>
                <a:gd name="T20" fmla="*/ 0 w 529"/>
                <a:gd name="T21" fmla="*/ 0 h 696"/>
                <a:gd name="T22" fmla="*/ 0 w 529"/>
                <a:gd name="T23" fmla="*/ 0 h 696"/>
                <a:gd name="T24" fmla="*/ 0 w 529"/>
                <a:gd name="T25" fmla="*/ 0 h 696"/>
                <a:gd name="T26" fmla="*/ 0 w 529"/>
                <a:gd name="T27" fmla="*/ 0 h 696"/>
                <a:gd name="T28" fmla="*/ 0 w 529"/>
                <a:gd name="T29" fmla="*/ 0 h 696"/>
                <a:gd name="T30" fmla="*/ 0 w 529"/>
                <a:gd name="T31" fmla="*/ 0 h 696"/>
                <a:gd name="T32" fmla="*/ 0 w 529"/>
                <a:gd name="T33" fmla="*/ 0 h 696"/>
                <a:gd name="T34" fmla="*/ 0 w 529"/>
                <a:gd name="T35" fmla="*/ 0 h 696"/>
                <a:gd name="T36" fmla="*/ 0 w 529"/>
                <a:gd name="T37" fmla="*/ 0 h 696"/>
                <a:gd name="T38" fmla="*/ 0 w 529"/>
                <a:gd name="T39" fmla="*/ 0 h 696"/>
                <a:gd name="T40" fmla="*/ 0 w 529"/>
                <a:gd name="T41" fmla="*/ 0 h 696"/>
                <a:gd name="T42" fmla="*/ 0 w 529"/>
                <a:gd name="T43" fmla="*/ 0 h 696"/>
                <a:gd name="T44" fmla="*/ 0 w 529"/>
                <a:gd name="T45" fmla="*/ 0 h 696"/>
                <a:gd name="T46" fmla="*/ 0 w 529"/>
                <a:gd name="T47" fmla="*/ 0 h 696"/>
                <a:gd name="T48" fmla="*/ 0 w 529"/>
                <a:gd name="T49" fmla="*/ 0 h 696"/>
                <a:gd name="T50" fmla="*/ 0 w 529"/>
                <a:gd name="T51" fmla="*/ 0 h 696"/>
                <a:gd name="T52" fmla="*/ 0 w 529"/>
                <a:gd name="T53" fmla="*/ 0 h 696"/>
                <a:gd name="T54" fmla="*/ 0 w 529"/>
                <a:gd name="T55" fmla="*/ 0 h 696"/>
                <a:gd name="T56" fmla="*/ 0 w 529"/>
                <a:gd name="T57" fmla="*/ 0 h 696"/>
                <a:gd name="T58" fmla="*/ 0 w 529"/>
                <a:gd name="T59" fmla="*/ 0 h 696"/>
                <a:gd name="T60" fmla="*/ 0 w 529"/>
                <a:gd name="T61" fmla="*/ 0 h 696"/>
                <a:gd name="T62" fmla="*/ 0 w 529"/>
                <a:gd name="T63" fmla="*/ 0 h 696"/>
                <a:gd name="T64" fmla="*/ 0 w 529"/>
                <a:gd name="T65" fmla="*/ 0 h 696"/>
                <a:gd name="T66" fmla="*/ 0 w 529"/>
                <a:gd name="T67" fmla="*/ 0 h 696"/>
                <a:gd name="T68" fmla="*/ 0 w 529"/>
                <a:gd name="T69" fmla="*/ 0 h 696"/>
                <a:gd name="T70" fmla="*/ 0 w 529"/>
                <a:gd name="T71" fmla="*/ 0 h 696"/>
                <a:gd name="T72" fmla="*/ 0 w 529"/>
                <a:gd name="T73" fmla="*/ 0 h 696"/>
                <a:gd name="T74" fmla="*/ 0 w 529"/>
                <a:gd name="T75" fmla="*/ 0 h 696"/>
                <a:gd name="T76" fmla="*/ 0 w 529"/>
                <a:gd name="T77" fmla="*/ 0 h 696"/>
                <a:gd name="T78" fmla="*/ 0 w 529"/>
                <a:gd name="T79" fmla="*/ 0 h 696"/>
                <a:gd name="T80" fmla="*/ 0 w 529"/>
                <a:gd name="T81" fmla="*/ 0 h 696"/>
                <a:gd name="T82" fmla="*/ 0 w 529"/>
                <a:gd name="T83" fmla="*/ 0 h 696"/>
                <a:gd name="T84" fmla="*/ 0 w 529"/>
                <a:gd name="T85" fmla="*/ 0 h 696"/>
                <a:gd name="T86" fmla="*/ 0 w 529"/>
                <a:gd name="T87" fmla="*/ 0 h 696"/>
                <a:gd name="T88" fmla="*/ 0 w 529"/>
                <a:gd name="T89" fmla="*/ 0 h 69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29"/>
                <a:gd name="T136" fmla="*/ 0 h 696"/>
                <a:gd name="T137" fmla="*/ 529 w 529"/>
                <a:gd name="T138" fmla="*/ 696 h 69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29" h="696">
                  <a:moveTo>
                    <a:pt x="308" y="216"/>
                  </a:moveTo>
                  <a:lnTo>
                    <a:pt x="334" y="224"/>
                  </a:lnTo>
                  <a:lnTo>
                    <a:pt x="357" y="234"/>
                  </a:lnTo>
                  <a:lnTo>
                    <a:pt x="379" y="245"/>
                  </a:lnTo>
                  <a:lnTo>
                    <a:pt x="399" y="258"/>
                  </a:lnTo>
                  <a:lnTo>
                    <a:pt x="409" y="265"/>
                  </a:lnTo>
                  <a:lnTo>
                    <a:pt x="418" y="272"/>
                  </a:lnTo>
                  <a:lnTo>
                    <a:pt x="427" y="280"/>
                  </a:lnTo>
                  <a:lnTo>
                    <a:pt x="435" y="287"/>
                  </a:lnTo>
                  <a:lnTo>
                    <a:pt x="443" y="296"/>
                  </a:lnTo>
                  <a:lnTo>
                    <a:pt x="450" y="304"/>
                  </a:lnTo>
                  <a:lnTo>
                    <a:pt x="457" y="313"/>
                  </a:lnTo>
                  <a:lnTo>
                    <a:pt x="463" y="323"/>
                  </a:lnTo>
                  <a:lnTo>
                    <a:pt x="469" y="332"/>
                  </a:lnTo>
                  <a:lnTo>
                    <a:pt x="475" y="344"/>
                  </a:lnTo>
                  <a:lnTo>
                    <a:pt x="481" y="356"/>
                  </a:lnTo>
                  <a:lnTo>
                    <a:pt x="486" y="369"/>
                  </a:lnTo>
                  <a:lnTo>
                    <a:pt x="490" y="382"/>
                  </a:lnTo>
                  <a:lnTo>
                    <a:pt x="496" y="397"/>
                  </a:lnTo>
                  <a:lnTo>
                    <a:pt x="500" y="413"/>
                  </a:lnTo>
                  <a:lnTo>
                    <a:pt x="503" y="429"/>
                  </a:lnTo>
                  <a:lnTo>
                    <a:pt x="517" y="487"/>
                  </a:lnTo>
                  <a:lnTo>
                    <a:pt x="520" y="501"/>
                  </a:lnTo>
                  <a:lnTo>
                    <a:pt x="524" y="516"/>
                  </a:lnTo>
                  <a:lnTo>
                    <a:pt x="526" y="532"/>
                  </a:lnTo>
                  <a:lnTo>
                    <a:pt x="529" y="548"/>
                  </a:lnTo>
                  <a:lnTo>
                    <a:pt x="304" y="696"/>
                  </a:lnTo>
                  <a:lnTo>
                    <a:pt x="199" y="536"/>
                  </a:lnTo>
                  <a:lnTo>
                    <a:pt x="384" y="415"/>
                  </a:lnTo>
                  <a:lnTo>
                    <a:pt x="374" y="409"/>
                  </a:lnTo>
                  <a:lnTo>
                    <a:pt x="364" y="403"/>
                  </a:lnTo>
                  <a:lnTo>
                    <a:pt x="354" y="397"/>
                  </a:lnTo>
                  <a:lnTo>
                    <a:pt x="343" y="393"/>
                  </a:lnTo>
                  <a:lnTo>
                    <a:pt x="320" y="383"/>
                  </a:lnTo>
                  <a:lnTo>
                    <a:pt x="296" y="375"/>
                  </a:lnTo>
                  <a:lnTo>
                    <a:pt x="308" y="216"/>
                  </a:lnTo>
                  <a:close/>
                  <a:moveTo>
                    <a:pt x="273" y="26"/>
                  </a:moveTo>
                  <a:lnTo>
                    <a:pt x="244" y="145"/>
                  </a:lnTo>
                  <a:lnTo>
                    <a:pt x="171" y="134"/>
                  </a:lnTo>
                  <a:lnTo>
                    <a:pt x="153" y="204"/>
                  </a:lnTo>
                  <a:lnTo>
                    <a:pt x="0" y="178"/>
                  </a:lnTo>
                  <a:lnTo>
                    <a:pt x="29" y="56"/>
                  </a:lnTo>
                  <a:lnTo>
                    <a:pt x="97" y="68"/>
                  </a:lnTo>
                  <a:lnTo>
                    <a:pt x="116" y="0"/>
                  </a:lnTo>
                  <a:lnTo>
                    <a:pt x="273" y="26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75" name="Freeform 92"/>
            <p:cNvSpPr>
              <a:spLocks noEditPoints="1"/>
            </p:cNvSpPr>
            <p:nvPr/>
          </p:nvSpPr>
          <p:spPr bwMode="auto">
            <a:xfrm>
              <a:off x="2994" y="1023"/>
              <a:ext cx="46" cy="54"/>
            </a:xfrm>
            <a:custGeom>
              <a:avLst/>
              <a:gdLst>
                <a:gd name="T0" fmla="*/ 0 w 674"/>
                <a:gd name="T1" fmla="*/ 0 h 818"/>
                <a:gd name="T2" fmla="*/ 0 w 674"/>
                <a:gd name="T3" fmla="*/ 0 h 818"/>
                <a:gd name="T4" fmla="*/ 0 w 674"/>
                <a:gd name="T5" fmla="*/ 0 h 818"/>
                <a:gd name="T6" fmla="*/ 0 w 674"/>
                <a:gd name="T7" fmla="*/ 0 h 818"/>
                <a:gd name="T8" fmla="*/ 0 w 674"/>
                <a:gd name="T9" fmla="*/ 0 h 818"/>
                <a:gd name="T10" fmla="*/ 0 w 674"/>
                <a:gd name="T11" fmla="*/ 0 h 818"/>
                <a:gd name="T12" fmla="*/ 0 w 674"/>
                <a:gd name="T13" fmla="*/ 0 h 818"/>
                <a:gd name="T14" fmla="*/ 0 w 674"/>
                <a:gd name="T15" fmla="*/ 0 h 818"/>
                <a:gd name="T16" fmla="*/ 0 w 674"/>
                <a:gd name="T17" fmla="*/ 0 h 818"/>
                <a:gd name="T18" fmla="*/ 0 w 674"/>
                <a:gd name="T19" fmla="*/ 0 h 818"/>
                <a:gd name="T20" fmla="*/ 0 w 674"/>
                <a:gd name="T21" fmla="*/ 0 h 818"/>
                <a:gd name="T22" fmla="*/ 0 w 674"/>
                <a:gd name="T23" fmla="*/ 0 h 818"/>
                <a:gd name="T24" fmla="*/ 0 w 674"/>
                <a:gd name="T25" fmla="*/ 0 h 818"/>
                <a:gd name="T26" fmla="*/ 0 w 674"/>
                <a:gd name="T27" fmla="*/ 0 h 818"/>
                <a:gd name="T28" fmla="*/ 0 w 674"/>
                <a:gd name="T29" fmla="*/ 0 h 818"/>
                <a:gd name="T30" fmla="*/ 0 w 674"/>
                <a:gd name="T31" fmla="*/ 0 h 818"/>
                <a:gd name="T32" fmla="*/ 0 w 674"/>
                <a:gd name="T33" fmla="*/ 0 h 818"/>
                <a:gd name="T34" fmla="*/ 0 w 674"/>
                <a:gd name="T35" fmla="*/ 0 h 818"/>
                <a:gd name="T36" fmla="*/ 0 w 674"/>
                <a:gd name="T37" fmla="*/ 0 h 818"/>
                <a:gd name="T38" fmla="*/ 0 w 674"/>
                <a:gd name="T39" fmla="*/ 0 h 818"/>
                <a:gd name="T40" fmla="*/ 0 w 674"/>
                <a:gd name="T41" fmla="*/ 0 h 818"/>
                <a:gd name="T42" fmla="*/ 0 w 674"/>
                <a:gd name="T43" fmla="*/ 0 h 818"/>
                <a:gd name="T44" fmla="*/ 0 w 674"/>
                <a:gd name="T45" fmla="*/ 0 h 818"/>
                <a:gd name="T46" fmla="*/ 0 w 674"/>
                <a:gd name="T47" fmla="*/ 0 h 818"/>
                <a:gd name="T48" fmla="*/ 0 w 674"/>
                <a:gd name="T49" fmla="*/ 0 h 818"/>
                <a:gd name="T50" fmla="*/ 0 w 674"/>
                <a:gd name="T51" fmla="*/ 0 h 818"/>
                <a:gd name="T52" fmla="*/ 0 w 674"/>
                <a:gd name="T53" fmla="*/ 0 h 818"/>
                <a:gd name="T54" fmla="*/ 0 w 674"/>
                <a:gd name="T55" fmla="*/ 0 h 818"/>
                <a:gd name="T56" fmla="*/ 0 w 674"/>
                <a:gd name="T57" fmla="*/ 0 h 818"/>
                <a:gd name="T58" fmla="*/ 0 w 674"/>
                <a:gd name="T59" fmla="*/ 0 h 818"/>
                <a:gd name="T60" fmla="*/ 0 w 674"/>
                <a:gd name="T61" fmla="*/ 0 h 818"/>
                <a:gd name="T62" fmla="*/ 0 w 674"/>
                <a:gd name="T63" fmla="*/ 0 h 818"/>
                <a:gd name="T64" fmla="*/ 0 w 674"/>
                <a:gd name="T65" fmla="*/ 0 h 818"/>
                <a:gd name="T66" fmla="*/ 0 w 674"/>
                <a:gd name="T67" fmla="*/ 0 h 818"/>
                <a:gd name="T68" fmla="*/ 0 w 674"/>
                <a:gd name="T69" fmla="*/ 0 h 818"/>
                <a:gd name="T70" fmla="*/ 0 w 674"/>
                <a:gd name="T71" fmla="*/ 0 h 818"/>
                <a:gd name="T72" fmla="*/ 0 w 674"/>
                <a:gd name="T73" fmla="*/ 0 h 8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4"/>
                <a:gd name="T112" fmla="*/ 0 h 818"/>
                <a:gd name="T113" fmla="*/ 674 w 674"/>
                <a:gd name="T114" fmla="*/ 818 h 81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4" h="818">
                  <a:moveTo>
                    <a:pt x="576" y="308"/>
                  </a:moveTo>
                  <a:lnTo>
                    <a:pt x="674" y="473"/>
                  </a:lnTo>
                  <a:lnTo>
                    <a:pt x="410" y="631"/>
                  </a:lnTo>
                  <a:lnTo>
                    <a:pt x="357" y="631"/>
                  </a:lnTo>
                  <a:lnTo>
                    <a:pt x="338" y="675"/>
                  </a:lnTo>
                  <a:lnTo>
                    <a:pt x="101" y="818"/>
                  </a:lnTo>
                  <a:lnTo>
                    <a:pt x="2" y="653"/>
                  </a:lnTo>
                  <a:lnTo>
                    <a:pt x="134" y="575"/>
                  </a:lnTo>
                  <a:lnTo>
                    <a:pt x="134" y="557"/>
                  </a:lnTo>
                  <a:lnTo>
                    <a:pt x="135" y="521"/>
                  </a:lnTo>
                  <a:lnTo>
                    <a:pt x="136" y="489"/>
                  </a:lnTo>
                  <a:lnTo>
                    <a:pt x="137" y="463"/>
                  </a:lnTo>
                  <a:lnTo>
                    <a:pt x="138" y="441"/>
                  </a:lnTo>
                  <a:lnTo>
                    <a:pt x="142" y="410"/>
                  </a:lnTo>
                  <a:lnTo>
                    <a:pt x="145" y="381"/>
                  </a:lnTo>
                  <a:lnTo>
                    <a:pt x="150" y="353"/>
                  </a:lnTo>
                  <a:lnTo>
                    <a:pt x="156" y="327"/>
                  </a:lnTo>
                  <a:lnTo>
                    <a:pt x="160" y="312"/>
                  </a:lnTo>
                  <a:lnTo>
                    <a:pt x="165" y="298"/>
                  </a:lnTo>
                  <a:lnTo>
                    <a:pt x="171" y="286"/>
                  </a:lnTo>
                  <a:lnTo>
                    <a:pt x="178" y="274"/>
                  </a:lnTo>
                  <a:lnTo>
                    <a:pt x="185" y="264"/>
                  </a:lnTo>
                  <a:lnTo>
                    <a:pt x="193" y="254"/>
                  </a:lnTo>
                  <a:lnTo>
                    <a:pt x="202" y="247"/>
                  </a:lnTo>
                  <a:lnTo>
                    <a:pt x="211" y="240"/>
                  </a:lnTo>
                  <a:lnTo>
                    <a:pt x="222" y="234"/>
                  </a:lnTo>
                  <a:lnTo>
                    <a:pt x="233" y="230"/>
                  </a:lnTo>
                  <a:lnTo>
                    <a:pt x="244" y="226"/>
                  </a:lnTo>
                  <a:lnTo>
                    <a:pt x="255" y="225"/>
                  </a:lnTo>
                  <a:lnTo>
                    <a:pt x="267" y="225"/>
                  </a:lnTo>
                  <a:lnTo>
                    <a:pt x="279" y="226"/>
                  </a:lnTo>
                  <a:lnTo>
                    <a:pt x="291" y="229"/>
                  </a:lnTo>
                  <a:lnTo>
                    <a:pt x="303" y="232"/>
                  </a:lnTo>
                  <a:lnTo>
                    <a:pt x="313" y="237"/>
                  </a:lnTo>
                  <a:lnTo>
                    <a:pt x="324" y="243"/>
                  </a:lnTo>
                  <a:lnTo>
                    <a:pt x="334" y="249"/>
                  </a:lnTo>
                  <a:lnTo>
                    <a:pt x="342" y="256"/>
                  </a:lnTo>
                  <a:lnTo>
                    <a:pt x="352" y="265"/>
                  </a:lnTo>
                  <a:lnTo>
                    <a:pt x="360" y="274"/>
                  </a:lnTo>
                  <a:lnTo>
                    <a:pt x="367" y="283"/>
                  </a:lnTo>
                  <a:lnTo>
                    <a:pt x="375" y="294"/>
                  </a:lnTo>
                  <a:lnTo>
                    <a:pt x="382" y="309"/>
                  </a:lnTo>
                  <a:lnTo>
                    <a:pt x="390" y="325"/>
                  </a:lnTo>
                  <a:lnTo>
                    <a:pt x="395" y="342"/>
                  </a:lnTo>
                  <a:lnTo>
                    <a:pt x="399" y="360"/>
                  </a:lnTo>
                  <a:lnTo>
                    <a:pt x="400" y="369"/>
                  </a:lnTo>
                  <a:lnTo>
                    <a:pt x="403" y="379"/>
                  </a:lnTo>
                  <a:lnTo>
                    <a:pt x="404" y="390"/>
                  </a:lnTo>
                  <a:lnTo>
                    <a:pt x="406" y="402"/>
                  </a:lnTo>
                  <a:lnTo>
                    <a:pt x="407" y="411"/>
                  </a:lnTo>
                  <a:lnTo>
                    <a:pt x="576" y="308"/>
                  </a:lnTo>
                  <a:close/>
                  <a:moveTo>
                    <a:pt x="186" y="32"/>
                  </a:moveTo>
                  <a:lnTo>
                    <a:pt x="152" y="150"/>
                  </a:lnTo>
                  <a:lnTo>
                    <a:pt x="0" y="119"/>
                  </a:lnTo>
                  <a:lnTo>
                    <a:pt x="33" y="0"/>
                  </a:lnTo>
                  <a:lnTo>
                    <a:pt x="186" y="32"/>
                  </a:lnTo>
                  <a:close/>
                  <a:moveTo>
                    <a:pt x="325" y="418"/>
                  </a:moveTo>
                  <a:lnTo>
                    <a:pt x="317" y="412"/>
                  </a:lnTo>
                  <a:lnTo>
                    <a:pt x="309" y="409"/>
                  </a:lnTo>
                  <a:lnTo>
                    <a:pt x="301" y="407"/>
                  </a:lnTo>
                  <a:lnTo>
                    <a:pt x="293" y="406"/>
                  </a:lnTo>
                  <a:lnTo>
                    <a:pt x="284" y="406"/>
                  </a:lnTo>
                  <a:lnTo>
                    <a:pt x="276" y="407"/>
                  </a:lnTo>
                  <a:lnTo>
                    <a:pt x="268" y="410"/>
                  </a:lnTo>
                  <a:lnTo>
                    <a:pt x="260" y="415"/>
                  </a:lnTo>
                  <a:lnTo>
                    <a:pt x="252" y="420"/>
                  </a:lnTo>
                  <a:lnTo>
                    <a:pt x="246" y="425"/>
                  </a:lnTo>
                  <a:lnTo>
                    <a:pt x="240" y="432"/>
                  </a:lnTo>
                  <a:lnTo>
                    <a:pt x="237" y="438"/>
                  </a:lnTo>
                  <a:lnTo>
                    <a:pt x="234" y="446"/>
                  </a:lnTo>
                  <a:lnTo>
                    <a:pt x="232" y="453"/>
                  </a:lnTo>
                  <a:lnTo>
                    <a:pt x="231" y="461"/>
                  </a:lnTo>
                  <a:lnTo>
                    <a:pt x="232" y="469"/>
                  </a:lnTo>
                  <a:lnTo>
                    <a:pt x="292" y="474"/>
                  </a:lnTo>
                  <a:lnTo>
                    <a:pt x="325" y="418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76" name="Freeform 93"/>
            <p:cNvSpPr>
              <a:spLocks/>
            </p:cNvSpPr>
            <p:nvPr/>
          </p:nvSpPr>
          <p:spPr bwMode="auto">
            <a:xfrm>
              <a:off x="2970" y="1042"/>
              <a:ext cx="33" cy="40"/>
            </a:xfrm>
            <a:custGeom>
              <a:avLst/>
              <a:gdLst>
                <a:gd name="T0" fmla="*/ 0 w 481"/>
                <a:gd name="T1" fmla="*/ 0 h 605"/>
                <a:gd name="T2" fmla="*/ 0 w 481"/>
                <a:gd name="T3" fmla="*/ 0 h 605"/>
                <a:gd name="T4" fmla="*/ 0 w 481"/>
                <a:gd name="T5" fmla="*/ 0 h 605"/>
                <a:gd name="T6" fmla="*/ 0 w 481"/>
                <a:gd name="T7" fmla="*/ 0 h 605"/>
                <a:gd name="T8" fmla="*/ 0 w 481"/>
                <a:gd name="T9" fmla="*/ 0 h 605"/>
                <a:gd name="T10" fmla="*/ 0 w 481"/>
                <a:gd name="T11" fmla="*/ 0 h 605"/>
                <a:gd name="T12" fmla="*/ 0 w 481"/>
                <a:gd name="T13" fmla="*/ 0 h 605"/>
                <a:gd name="T14" fmla="*/ 0 w 481"/>
                <a:gd name="T15" fmla="*/ 0 h 605"/>
                <a:gd name="T16" fmla="*/ 0 w 481"/>
                <a:gd name="T17" fmla="*/ 0 h 605"/>
                <a:gd name="T18" fmla="*/ 0 w 481"/>
                <a:gd name="T19" fmla="*/ 0 h 605"/>
                <a:gd name="T20" fmla="*/ 0 w 481"/>
                <a:gd name="T21" fmla="*/ 0 h 605"/>
                <a:gd name="T22" fmla="*/ 0 w 481"/>
                <a:gd name="T23" fmla="*/ 0 h 605"/>
                <a:gd name="T24" fmla="*/ 0 w 481"/>
                <a:gd name="T25" fmla="*/ 0 h 605"/>
                <a:gd name="T26" fmla="*/ 0 w 481"/>
                <a:gd name="T27" fmla="*/ 0 h 605"/>
                <a:gd name="T28" fmla="*/ 0 w 481"/>
                <a:gd name="T29" fmla="*/ 0 h 605"/>
                <a:gd name="T30" fmla="*/ 0 w 481"/>
                <a:gd name="T31" fmla="*/ 0 h 605"/>
                <a:gd name="T32" fmla="*/ 0 w 481"/>
                <a:gd name="T33" fmla="*/ 0 h 605"/>
                <a:gd name="T34" fmla="*/ 0 w 481"/>
                <a:gd name="T35" fmla="*/ 0 h 605"/>
                <a:gd name="T36" fmla="*/ 0 w 481"/>
                <a:gd name="T37" fmla="*/ 0 h 605"/>
                <a:gd name="T38" fmla="*/ 0 w 481"/>
                <a:gd name="T39" fmla="*/ 0 h 605"/>
                <a:gd name="T40" fmla="*/ 0 w 481"/>
                <a:gd name="T41" fmla="*/ 0 h 605"/>
                <a:gd name="T42" fmla="*/ 0 w 481"/>
                <a:gd name="T43" fmla="*/ 0 h 605"/>
                <a:gd name="T44" fmla="*/ 0 w 481"/>
                <a:gd name="T45" fmla="*/ 0 h 605"/>
                <a:gd name="T46" fmla="*/ 0 w 481"/>
                <a:gd name="T47" fmla="*/ 0 h 605"/>
                <a:gd name="T48" fmla="*/ 0 w 481"/>
                <a:gd name="T49" fmla="*/ 0 h 605"/>
                <a:gd name="T50" fmla="*/ 0 w 481"/>
                <a:gd name="T51" fmla="*/ 0 h 605"/>
                <a:gd name="T52" fmla="*/ 0 w 481"/>
                <a:gd name="T53" fmla="*/ 0 h 605"/>
                <a:gd name="T54" fmla="*/ 0 w 481"/>
                <a:gd name="T55" fmla="*/ 0 h 605"/>
                <a:gd name="T56" fmla="*/ 0 w 481"/>
                <a:gd name="T57" fmla="*/ 0 h 605"/>
                <a:gd name="T58" fmla="*/ 0 w 481"/>
                <a:gd name="T59" fmla="*/ 0 h 605"/>
                <a:gd name="T60" fmla="*/ 0 w 481"/>
                <a:gd name="T61" fmla="*/ 0 h 605"/>
                <a:gd name="T62" fmla="*/ 0 w 481"/>
                <a:gd name="T63" fmla="*/ 0 h 605"/>
                <a:gd name="T64" fmla="*/ 0 w 481"/>
                <a:gd name="T65" fmla="*/ 0 h 605"/>
                <a:gd name="T66" fmla="*/ 0 w 481"/>
                <a:gd name="T67" fmla="*/ 0 h 605"/>
                <a:gd name="T68" fmla="*/ 0 w 481"/>
                <a:gd name="T69" fmla="*/ 0 h 605"/>
                <a:gd name="T70" fmla="*/ 0 w 481"/>
                <a:gd name="T71" fmla="*/ 0 h 605"/>
                <a:gd name="T72" fmla="*/ 0 w 481"/>
                <a:gd name="T73" fmla="*/ 0 h 605"/>
                <a:gd name="T74" fmla="*/ 0 w 481"/>
                <a:gd name="T75" fmla="*/ 0 h 605"/>
                <a:gd name="T76" fmla="*/ 0 w 481"/>
                <a:gd name="T77" fmla="*/ 0 h 605"/>
                <a:gd name="T78" fmla="*/ 0 w 481"/>
                <a:gd name="T79" fmla="*/ 0 h 605"/>
                <a:gd name="T80" fmla="*/ 0 w 481"/>
                <a:gd name="T81" fmla="*/ 0 h 605"/>
                <a:gd name="T82" fmla="*/ 0 w 481"/>
                <a:gd name="T83" fmla="*/ 0 h 605"/>
                <a:gd name="T84" fmla="*/ 0 w 481"/>
                <a:gd name="T85" fmla="*/ 0 h 605"/>
                <a:gd name="T86" fmla="*/ 0 w 481"/>
                <a:gd name="T87" fmla="*/ 0 h 605"/>
                <a:gd name="T88" fmla="*/ 0 w 481"/>
                <a:gd name="T89" fmla="*/ 0 h 605"/>
                <a:gd name="T90" fmla="*/ 0 w 481"/>
                <a:gd name="T91" fmla="*/ 0 h 605"/>
                <a:gd name="T92" fmla="*/ 0 w 481"/>
                <a:gd name="T93" fmla="*/ 0 h 60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81"/>
                <a:gd name="T142" fmla="*/ 0 h 605"/>
                <a:gd name="T143" fmla="*/ 481 w 481"/>
                <a:gd name="T144" fmla="*/ 605 h 60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81" h="605">
                  <a:moveTo>
                    <a:pt x="397" y="324"/>
                  </a:moveTo>
                  <a:lnTo>
                    <a:pt x="481" y="496"/>
                  </a:lnTo>
                  <a:lnTo>
                    <a:pt x="282" y="593"/>
                  </a:lnTo>
                  <a:lnTo>
                    <a:pt x="272" y="597"/>
                  </a:lnTo>
                  <a:lnTo>
                    <a:pt x="263" y="601"/>
                  </a:lnTo>
                  <a:lnTo>
                    <a:pt x="254" y="603"/>
                  </a:lnTo>
                  <a:lnTo>
                    <a:pt x="246" y="605"/>
                  </a:lnTo>
                  <a:lnTo>
                    <a:pt x="238" y="605"/>
                  </a:lnTo>
                  <a:lnTo>
                    <a:pt x="231" y="605"/>
                  </a:lnTo>
                  <a:lnTo>
                    <a:pt x="224" y="603"/>
                  </a:lnTo>
                  <a:lnTo>
                    <a:pt x="218" y="601"/>
                  </a:lnTo>
                  <a:lnTo>
                    <a:pt x="212" y="597"/>
                  </a:lnTo>
                  <a:lnTo>
                    <a:pt x="206" y="593"/>
                  </a:lnTo>
                  <a:lnTo>
                    <a:pt x="200" y="588"/>
                  </a:lnTo>
                  <a:lnTo>
                    <a:pt x="194" y="581"/>
                  </a:lnTo>
                  <a:lnTo>
                    <a:pt x="189" y="574"/>
                  </a:lnTo>
                  <a:lnTo>
                    <a:pt x="184" y="566"/>
                  </a:lnTo>
                  <a:lnTo>
                    <a:pt x="178" y="557"/>
                  </a:lnTo>
                  <a:lnTo>
                    <a:pt x="173" y="547"/>
                  </a:lnTo>
                  <a:lnTo>
                    <a:pt x="0" y="192"/>
                  </a:lnTo>
                  <a:lnTo>
                    <a:pt x="62" y="0"/>
                  </a:lnTo>
                  <a:lnTo>
                    <a:pt x="73" y="22"/>
                  </a:lnTo>
                  <a:lnTo>
                    <a:pt x="86" y="50"/>
                  </a:lnTo>
                  <a:lnTo>
                    <a:pt x="101" y="84"/>
                  </a:lnTo>
                  <a:lnTo>
                    <a:pt x="118" y="122"/>
                  </a:lnTo>
                  <a:lnTo>
                    <a:pt x="135" y="161"/>
                  </a:lnTo>
                  <a:lnTo>
                    <a:pt x="150" y="194"/>
                  </a:lnTo>
                  <a:lnTo>
                    <a:pt x="163" y="222"/>
                  </a:lnTo>
                  <a:lnTo>
                    <a:pt x="174" y="245"/>
                  </a:lnTo>
                  <a:lnTo>
                    <a:pt x="193" y="284"/>
                  </a:lnTo>
                  <a:lnTo>
                    <a:pt x="213" y="320"/>
                  </a:lnTo>
                  <a:lnTo>
                    <a:pt x="232" y="352"/>
                  </a:lnTo>
                  <a:lnTo>
                    <a:pt x="251" y="382"/>
                  </a:lnTo>
                  <a:lnTo>
                    <a:pt x="257" y="384"/>
                  </a:lnTo>
                  <a:lnTo>
                    <a:pt x="263" y="384"/>
                  </a:lnTo>
                  <a:lnTo>
                    <a:pt x="271" y="382"/>
                  </a:lnTo>
                  <a:lnTo>
                    <a:pt x="280" y="380"/>
                  </a:lnTo>
                  <a:lnTo>
                    <a:pt x="290" y="377"/>
                  </a:lnTo>
                  <a:lnTo>
                    <a:pt x="302" y="373"/>
                  </a:lnTo>
                  <a:lnTo>
                    <a:pt x="315" y="367"/>
                  </a:lnTo>
                  <a:lnTo>
                    <a:pt x="329" y="361"/>
                  </a:lnTo>
                  <a:lnTo>
                    <a:pt x="337" y="357"/>
                  </a:lnTo>
                  <a:lnTo>
                    <a:pt x="348" y="351"/>
                  </a:lnTo>
                  <a:lnTo>
                    <a:pt x="359" y="346"/>
                  </a:lnTo>
                  <a:lnTo>
                    <a:pt x="370" y="339"/>
                  </a:lnTo>
                  <a:lnTo>
                    <a:pt x="389" y="329"/>
                  </a:lnTo>
                  <a:lnTo>
                    <a:pt x="397" y="324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77" name="Freeform 94"/>
            <p:cNvSpPr>
              <a:spLocks noEditPoints="1"/>
            </p:cNvSpPr>
            <p:nvPr/>
          </p:nvSpPr>
          <p:spPr bwMode="auto">
            <a:xfrm>
              <a:off x="2936" y="1040"/>
              <a:ext cx="37" cy="59"/>
            </a:xfrm>
            <a:custGeom>
              <a:avLst/>
              <a:gdLst>
                <a:gd name="T0" fmla="*/ 0 w 548"/>
                <a:gd name="T1" fmla="*/ 0 h 893"/>
                <a:gd name="T2" fmla="*/ 0 w 548"/>
                <a:gd name="T3" fmla="*/ 0 h 893"/>
                <a:gd name="T4" fmla="*/ 0 w 548"/>
                <a:gd name="T5" fmla="*/ 0 h 893"/>
                <a:gd name="T6" fmla="*/ 0 w 548"/>
                <a:gd name="T7" fmla="*/ 0 h 893"/>
                <a:gd name="T8" fmla="*/ 0 w 548"/>
                <a:gd name="T9" fmla="*/ 0 h 893"/>
                <a:gd name="T10" fmla="*/ 0 w 548"/>
                <a:gd name="T11" fmla="*/ 0 h 893"/>
                <a:gd name="T12" fmla="*/ 0 w 548"/>
                <a:gd name="T13" fmla="*/ 0 h 893"/>
                <a:gd name="T14" fmla="*/ 0 w 548"/>
                <a:gd name="T15" fmla="*/ 0 h 893"/>
                <a:gd name="T16" fmla="*/ 0 w 548"/>
                <a:gd name="T17" fmla="*/ 0 h 893"/>
                <a:gd name="T18" fmla="*/ 0 w 548"/>
                <a:gd name="T19" fmla="*/ 0 h 893"/>
                <a:gd name="T20" fmla="*/ 0 w 548"/>
                <a:gd name="T21" fmla="*/ 0 h 893"/>
                <a:gd name="T22" fmla="*/ 0 w 548"/>
                <a:gd name="T23" fmla="*/ 0 h 893"/>
                <a:gd name="T24" fmla="*/ 0 w 548"/>
                <a:gd name="T25" fmla="*/ 0 h 893"/>
                <a:gd name="T26" fmla="*/ 0 w 548"/>
                <a:gd name="T27" fmla="*/ 0 h 893"/>
                <a:gd name="T28" fmla="*/ 0 w 548"/>
                <a:gd name="T29" fmla="*/ 0 h 893"/>
                <a:gd name="T30" fmla="*/ 0 w 548"/>
                <a:gd name="T31" fmla="*/ 0 h 893"/>
                <a:gd name="T32" fmla="*/ 0 w 548"/>
                <a:gd name="T33" fmla="*/ 0 h 893"/>
                <a:gd name="T34" fmla="*/ 0 w 548"/>
                <a:gd name="T35" fmla="*/ 0 h 893"/>
                <a:gd name="T36" fmla="*/ 0 w 548"/>
                <a:gd name="T37" fmla="*/ 0 h 893"/>
                <a:gd name="T38" fmla="*/ 0 w 548"/>
                <a:gd name="T39" fmla="*/ 0 h 893"/>
                <a:gd name="T40" fmla="*/ 0 w 548"/>
                <a:gd name="T41" fmla="*/ 0 h 893"/>
                <a:gd name="T42" fmla="*/ 0 w 548"/>
                <a:gd name="T43" fmla="*/ 0 h 893"/>
                <a:gd name="T44" fmla="*/ 0 w 548"/>
                <a:gd name="T45" fmla="*/ 0 h 893"/>
                <a:gd name="T46" fmla="*/ 0 w 548"/>
                <a:gd name="T47" fmla="*/ 0 h 893"/>
                <a:gd name="T48" fmla="*/ 0 w 548"/>
                <a:gd name="T49" fmla="*/ 0 h 893"/>
                <a:gd name="T50" fmla="*/ 0 w 548"/>
                <a:gd name="T51" fmla="*/ 0 h 893"/>
                <a:gd name="T52" fmla="*/ 0 w 548"/>
                <a:gd name="T53" fmla="*/ 0 h 893"/>
                <a:gd name="T54" fmla="*/ 0 w 548"/>
                <a:gd name="T55" fmla="*/ 0 h 893"/>
                <a:gd name="T56" fmla="*/ 0 w 548"/>
                <a:gd name="T57" fmla="*/ 0 h 893"/>
                <a:gd name="T58" fmla="*/ 0 w 548"/>
                <a:gd name="T59" fmla="*/ 0 h 893"/>
                <a:gd name="T60" fmla="*/ 0 w 548"/>
                <a:gd name="T61" fmla="*/ 0 h 893"/>
                <a:gd name="T62" fmla="*/ 0 w 548"/>
                <a:gd name="T63" fmla="*/ 0 h 893"/>
                <a:gd name="T64" fmla="*/ 0 w 548"/>
                <a:gd name="T65" fmla="*/ 0 h 893"/>
                <a:gd name="T66" fmla="*/ 0 w 548"/>
                <a:gd name="T67" fmla="*/ 0 h 893"/>
                <a:gd name="T68" fmla="*/ 0 w 548"/>
                <a:gd name="T69" fmla="*/ 0 h 893"/>
                <a:gd name="T70" fmla="*/ 0 w 548"/>
                <a:gd name="T71" fmla="*/ 0 h 893"/>
                <a:gd name="T72" fmla="*/ 0 w 548"/>
                <a:gd name="T73" fmla="*/ 0 h 893"/>
                <a:gd name="T74" fmla="*/ 0 w 548"/>
                <a:gd name="T75" fmla="*/ 0 h 893"/>
                <a:gd name="T76" fmla="*/ 0 w 548"/>
                <a:gd name="T77" fmla="*/ 0 h 893"/>
                <a:gd name="T78" fmla="*/ 0 w 548"/>
                <a:gd name="T79" fmla="*/ 0 h 893"/>
                <a:gd name="T80" fmla="*/ 0 w 548"/>
                <a:gd name="T81" fmla="*/ 0 h 893"/>
                <a:gd name="T82" fmla="*/ 0 w 548"/>
                <a:gd name="T83" fmla="*/ 0 h 893"/>
                <a:gd name="T84" fmla="*/ 0 w 548"/>
                <a:gd name="T85" fmla="*/ 0 h 893"/>
                <a:gd name="T86" fmla="*/ 0 w 548"/>
                <a:gd name="T87" fmla="*/ 0 h 893"/>
                <a:gd name="T88" fmla="*/ 0 w 548"/>
                <a:gd name="T89" fmla="*/ 0 h 893"/>
                <a:gd name="T90" fmla="*/ 0 w 548"/>
                <a:gd name="T91" fmla="*/ 0 h 893"/>
                <a:gd name="T92" fmla="*/ 0 w 548"/>
                <a:gd name="T93" fmla="*/ 0 h 893"/>
                <a:gd name="T94" fmla="*/ 0 w 548"/>
                <a:gd name="T95" fmla="*/ 0 h 893"/>
                <a:gd name="T96" fmla="*/ 0 w 548"/>
                <a:gd name="T97" fmla="*/ 0 h 893"/>
                <a:gd name="T98" fmla="*/ 0 w 548"/>
                <a:gd name="T99" fmla="*/ 0 h 893"/>
                <a:gd name="T100" fmla="*/ 0 w 548"/>
                <a:gd name="T101" fmla="*/ 0 h 893"/>
                <a:gd name="T102" fmla="*/ 0 w 548"/>
                <a:gd name="T103" fmla="*/ 0 h 893"/>
                <a:gd name="T104" fmla="*/ 0 w 548"/>
                <a:gd name="T105" fmla="*/ 0 h 893"/>
                <a:gd name="T106" fmla="*/ 0 w 548"/>
                <a:gd name="T107" fmla="*/ 0 h 893"/>
                <a:gd name="T108" fmla="*/ 0 w 548"/>
                <a:gd name="T109" fmla="*/ 0 h 893"/>
                <a:gd name="T110" fmla="*/ 0 w 548"/>
                <a:gd name="T111" fmla="*/ 0 h 893"/>
                <a:gd name="T112" fmla="*/ 0 w 548"/>
                <a:gd name="T113" fmla="*/ 0 h 893"/>
                <a:gd name="T114" fmla="*/ 0 w 548"/>
                <a:gd name="T115" fmla="*/ 0 h 89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48"/>
                <a:gd name="T175" fmla="*/ 0 h 893"/>
                <a:gd name="T176" fmla="*/ 548 w 548"/>
                <a:gd name="T177" fmla="*/ 893 h 89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48" h="893">
                  <a:moveTo>
                    <a:pt x="406" y="503"/>
                  </a:moveTo>
                  <a:lnTo>
                    <a:pt x="395" y="550"/>
                  </a:lnTo>
                  <a:lnTo>
                    <a:pt x="289" y="598"/>
                  </a:lnTo>
                  <a:lnTo>
                    <a:pt x="280" y="599"/>
                  </a:lnTo>
                  <a:lnTo>
                    <a:pt x="275" y="600"/>
                  </a:lnTo>
                  <a:lnTo>
                    <a:pt x="266" y="601"/>
                  </a:lnTo>
                  <a:lnTo>
                    <a:pt x="259" y="602"/>
                  </a:lnTo>
                  <a:lnTo>
                    <a:pt x="250" y="602"/>
                  </a:lnTo>
                  <a:lnTo>
                    <a:pt x="243" y="600"/>
                  </a:lnTo>
                  <a:lnTo>
                    <a:pt x="235" y="598"/>
                  </a:lnTo>
                  <a:lnTo>
                    <a:pt x="228" y="594"/>
                  </a:lnTo>
                  <a:lnTo>
                    <a:pt x="220" y="589"/>
                  </a:lnTo>
                  <a:lnTo>
                    <a:pt x="213" y="584"/>
                  </a:lnTo>
                  <a:lnTo>
                    <a:pt x="206" y="578"/>
                  </a:lnTo>
                  <a:lnTo>
                    <a:pt x="201" y="573"/>
                  </a:lnTo>
                  <a:lnTo>
                    <a:pt x="195" y="566"/>
                  </a:lnTo>
                  <a:lnTo>
                    <a:pt x="191" y="560"/>
                  </a:lnTo>
                  <a:lnTo>
                    <a:pt x="182" y="546"/>
                  </a:lnTo>
                  <a:lnTo>
                    <a:pt x="173" y="529"/>
                  </a:lnTo>
                  <a:lnTo>
                    <a:pt x="168" y="516"/>
                  </a:lnTo>
                  <a:lnTo>
                    <a:pt x="163" y="502"/>
                  </a:lnTo>
                  <a:lnTo>
                    <a:pt x="160" y="488"/>
                  </a:lnTo>
                  <a:lnTo>
                    <a:pt x="158" y="473"/>
                  </a:lnTo>
                  <a:lnTo>
                    <a:pt x="156" y="457"/>
                  </a:lnTo>
                  <a:lnTo>
                    <a:pt x="156" y="441"/>
                  </a:lnTo>
                  <a:lnTo>
                    <a:pt x="156" y="424"/>
                  </a:lnTo>
                  <a:lnTo>
                    <a:pt x="157" y="405"/>
                  </a:lnTo>
                  <a:lnTo>
                    <a:pt x="159" y="390"/>
                  </a:lnTo>
                  <a:lnTo>
                    <a:pt x="161" y="377"/>
                  </a:lnTo>
                  <a:lnTo>
                    <a:pt x="163" y="363"/>
                  </a:lnTo>
                  <a:lnTo>
                    <a:pt x="166" y="352"/>
                  </a:lnTo>
                  <a:lnTo>
                    <a:pt x="170" y="340"/>
                  </a:lnTo>
                  <a:lnTo>
                    <a:pt x="174" y="328"/>
                  </a:lnTo>
                  <a:lnTo>
                    <a:pt x="178" y="317"/>
                  </a:lnTo>
                  <a:lnTo>
                    <a:pt x="184" y="307"/>
                  </a:lnTo>
                  <a:lnTo>
                    <a:pt x="188" y="299"/>
                  </a:lnTo>
                  <a:lnTo>
                    <a:pt x="194" y="290"/>
                  </a:lnTo>
                  <a:lnTo>
                    <a:pt x="200" y="283"/>
                  </a:lnTo>
                  <a:lnTo>
                    <a:pt x="207" y="275"/>
                  </a:lnTo>
                  <a:lnTo>
                    <a:pt x="214" y="270"/>
                  </a:lnTo>
                  <a:lnTo>
                    <a:pt x="221" y="263"/>
                  </a:lnTo>
                  <a:lnTo>
                    <a:pt x="230" y="259"/>
                  </a:lnTo>
                  <a:lnTo>
                    <a:pt x="238" y="255"/>
                  </a:lnTo>
                  <a:lnTo>
                    <a:pt x="247" y="250"/>
                  </a:lnTo>
                  <a:lnTo>
                    <a:pt x="257" y="248"/>
                  </a:lnTo>
                  <a:lnTo>
                    <a:pt x="266" y="246"/>
                  </a:lnTo>
                  <a:lnTo>
                    <a:pt x="276" y="245"/>
                  </a:lnTo>
                  <a:lnTo>
                    <a:pt x="286" y="245"/>
                  </a:lnTo>
                  <a:lnTo>
                    <a:pt x="295" y="245"/>
                  </a:lnTo>
                  <a:lnTo>
                    <a:pt x="305" y="247"/>
                  </a:lnTo>
                  <a:lnTo>
                    <a:pt x="316" y="249"/>
                  </a:lnTo>
                  <a:lnTo>
                    <a:pt x="325" y="253"/>
                  </a:lnTo>
                  <a:lnTo>
                    <a:pt x="335" y="257"/>
                  </a:lnTo>
                  <a:lnTo>
                    <a:pt x="346" y="262"/>
                  </a:lnTo>
                  <a:lnTo>
                    <a:pt x="357" y="268"/>
                  </a:lnTo>
                  <a:lnTo>
                    <a:pt x="366" y="274"/>
                  </a:lnTo>
                  <a:lnTo>
                    <a:pt x="377" y="282"/>
                  </a:lnTo>
                  <a:lnTo>
                    <a:pt x="388" y="290"/>
                  </a:lnTo>
                  <a:lnTo>
                    <a:pt x="398" y="300"/>
                  </a:lnTo>
                  <a:lnTo>
                    <a:pt x="414" y="316"/>
                  </a:lnTo>
                  <a:lnTo>
                    <a:pt x="431" y="332"/>
                  </a:lnTo>
                  <a:lnTo>
                    <a:pt x="445" y="349"/>
                  </a:lnTo>
                  <a:lnTo>
                    <a:pt x="459" y="368"/>
                  </a:lnTo>
                  <a:lnTo>
                    <a:pt x="471" y="386"/>
                  </a:lnTo>
                  <a:lnTo>
                    <a:pt x="483" y="405"/>
                  </a:lnTo>
                  <a:lnTo>
                    <a:pt x="494" y="426"/>
                  </a:lnTo>
                  <a:lnTo>
                    <a:pt x="504" y="446"/>
                  </a:lnTo>
                  <a:lnTo>
                    <a:pt x="513" y="470"/>
                  </a:lnTo>
                  <a:lnTo>
                    <a:pt x="522" y="498"/>
                  </a:lnTo>
                  <a:lnTo>
                    <a:pt x="528" y="527"/>
                  </a:lnTo>
                  <a:lnTo>
                    <a:pt x="535" y="560"/>
                  </a:lnTo>
                  <a:lnTo>
                    <a:pt x="539" y="597"/>
                  </a:lnTo>
                  <a:lnTo>
                    <a:pt x="543" y="635"/>
                  </a:lnTo>
                  <a:lnTo>
                    <a:pt x="545" y="677"/>
                  </a:lnTo>
                  <a:lnTo>
                    <a:pt x="548" y="722"/>
                  </a:lnTo>
                  <a:lnTo>
                    <a:pt x="164" y="893"/>
                  </a:lnTo>
                  <a:lnTo>
                    <a:pt x="87" y="719"/>
                  </a:lnTo>
                  <a:lnTo>
                    <a:pt x="438" y="562"/>
                  </a:lnTo>
                  <a:lnTo>
                    <a:pt x="431" y="545"/>
                  </a:lnTo>
                  <a:lnTo>
                    <a:pt x="426" y="533"/>
                  </a:lnTo>
                  <a:lnTo>
                    <a:pt x="420" y="523"/>
                  </a:lnTo>
                  <a:lnTo>
                    <a:pt x="416" y="516"/>
                  </a:lnTo>
                  <a:lnTo>
                    <a:pt x="406" y="503"/>
                  </a:lnTo>
                  <a:close/>
                  <a:moveTo>
                    <a:pt x="293" y="52"/>
                  </a:moveTo>
                  <a:lnTo>
                    <a:pt x="245" y="164"/>
                  </a:lnTo>
                  <a:lnTo>
                    <a:pt x="175" y="141"/>
                  </a:lnTo>
                  <a:lnTo>
                    <a:pt x="147" y="207"/>
                  </a:lnTo>
                  <a:lnTo>
                    <a:pt x="0" y="158"/>
                  </a:lnTo>
                  <a:lnTo>
                    <a:pt x="46" y="42"/>
                  </a:lnTo>
                  <a:lnTo>
                    <a:pt x="112" y="66"/>
                  </a:lnTo>
                  <a:lnTo>
                    <a:pt x="141" y="0"/>
                  </a:lnTo>
                  <a:lnTo>
                    <a:pt x="293" y="52"/>
                  </a:lnTo>
                  <a:close/>
                  <a:moveTo>
                    <a:pt x="347" y="399"/>
                  </a:moveTo>
                  <a:lnTo>
                    <a:pt x="339" y="392"/>
                  </a:lnTo>
                  <a:lnTo>
                    <a:pt x="331" y="387"/>
                  </a:lnTo>
                  <a:lnTo>
                    <a:pt x="323" y="384"/>
                  </a:lnTo>
                  <a:lnTo>
                    <a:pt x="316" y="381"/>
                  </a:lnTo>
                  <a:lnTo>
                    <a:pt x="308" y="379"/>
                  </a:lnTo>
                  <a:lnTo>
                    <a:pt x="301" y="379"/>
                  </a:lnTo>
                  <a:lnTo>
                    <a:pt x="293" y="381"/>
                  </a:lnTo>
                  <a:lnTo>
                    <a:pt x="286" y="383"/>
                  </a:lnTo>
                  <a:lnTo>
                    <a:pt x="279" y="387"/>
                  </a:lnTo>
                  <a:lnTo>
                    <a:pt x="275" y="390"/>
                  </a:lnTo>
                  <a:lnTo>
                    <a:pt x="271" y="396"/>
                  </a:lnTo>
                  <a:lnTo>
                    <a:pt x="267" y="401"/>
                  </a:lnTo>
                  <a:lnTo>
                    <a:pt x="266" y="407"/>
                  </a:lnTo>
                  <a:lnTo>
                    <a:pt x="265" y="413"/>
                  </a:lnTo>
                  <a:lnTo>
                    <a:pt x="265" y="418"/>
                  </a:lnTo>
                  <a:lnTo>
                    <a:pt x="267" y="422"/>
                  </a:lnTo>
                  <a:lnTo>
                    <a:pt x="268" y="425"/>
                  </a:lnTo>
                  <a:lnTo>
                    <a:pt x="271" y="427"/>
                  </a:lnTo>
                  <a:lnTo>
                    <a:pt x="273" y="428"/>
                  </a:lnTo>
                  <a:lnTo>
                    <a:pt x="277" y="428"/>
                  </a:lnTo>
                  <a:lnTo>
                    <a:pt x="285" y="427"/>
                  </a:lnTo>
                  <a:lnTo>
                    <a:pt x="295" y="422"/>
                  </a:lnTo>
                  <a:lnTo>
                    <a:pt x="347" y="399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78" name="Freeform 95"/>
            <p:cNvSpPr>
              <a:spLocks noEditPoints="1"/>
            </p:cNvSpPr>
            <p:nvPr/>
          </p:nvSpPr>
          <p:spPr bwMode="auto">
            <a:xfrm>
              <a:off x="2915" y="1081"/>
              <a:ext cx="34" cy="41"/>
            </a:xfrm>
            <a:custGeom>
              <a:avLst/>
              <a:gdLst>
                <a:gd name="T0" fmla="*/ 0 w 508"/>
                <a:gd name="T1" fmla="*/ 0 h 618"/>
                <a:gd name="T2" fmla="*/ 0 w 508"/>
                <a:gd name="T3" fmla="*/ 0 h 618"/>
                <a:gd name="T4" fmla="*/ 0 w 508"/>
                <a:gd name="T5" fmla="*/ 0 h 618"/>
                <a:gd name="T6" fmla="*/ 0 w 508"/>
                <a:gd name="T7" fmla="*/ 0 h 618"/>
                <a:gd name="T8" fmla="*/ 0 w 508"/>
                <a:gd name="T9" fmla="*/ 0 h 618"/>
                <a:gd name="T10" fmla="*/ 0 w 508"/>
                <a:gd name="T11" fmla="*/ 0 h 618"/>
                <a:gd name="T12" fmla="*/ 0 w 508"/>
                <a:gd name="T13" fmla="*/ 0 h 618"/>
                <a:gd name="T14" fmla="*/ 0 w 508"/>
                <a:gd name="T15" fmla="*/ 0 h 618"/>
                <a:gd name="T16" fmla="*/ 0 w 508"/>
                <a:gd name="T17" fmla="*/ 0 h 618"/>
                <a:gd name="T18" fmla="*/ 0 w 508"/>
                <a:gd name="T19" fmla="*/ 0 h 618"/>
                <a:gd name="T20" fmla="*/ 0 w 508"/>
                <a:gd name="T21" fmla="*/ 0 h 618"/>
                <a:gd name="T22" fmla="*/ 0 w 508"/>
                <a:gd name="T23" fmla="*/ 0 h 618"/>
                <a:gd name="T24" fmla="*/ 0 w 508"/>
                <a:gd name="T25" fmla="*/ 0 h 618"/>
                <a:gd name="T26" fmla="*/ 0 w 508"/>
                <a:gd name="T27" fmla="*/ 0 h 618"/>
                <a:gd name="T28" fmla="*/ 0 w 508"/>
                <a:gd name="T29" fmla="*/ 0 h 618"/>
                <a:gd name="T30" fmla="*/ 0 w 508"/>
                <a:gd name="T31" fmla="*/ 0 h 618"/>
                <a:gd name="T32" fmla="*/ 0 w 508"/>
                <a:gd name="T33" fmla="*/ 0 h 618"/>
                <a:gd name="T34" fmla="*/ 0 w 508"/>
                <a:gd name="T35" fmla="*/ 0 h 618"/>
                <a:gd name="T36" fmla="*/ 0 w 508"/>
                <a:gd name="T37" fmla="*/ 0 h 618"/>
                <a:gd name="T38" fmla="*/ 0 w 508"/>
                <a:gd name="T39" fmla="*/ 0 h 618"/>
                <a:gd name="T40" fmla="*/ 0 w 508"/>
                <a:gd name="T41" fmla="*/ 0 h 6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8"/>
                <a:gd name="T64" fmla="*/ 0 h 618"/>
                <a:gd name="T65" fmla="*/ 508 w 508"/>
                <a:gd name="T66" fmla="*/ 618 h 6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8" h="618">
                  <a:moveTo>
                    <a:pt x="235" y="350"/>
                  </a:moveTo>
                  <a:lnTo>
                    <a:pt x="68" y="415"/>
                  </a:lnTo>
                  <a:lnTo>
                    <a:pt x="0" y="237"/>
                  </a:lnTo>
                  <a:lnTo>
                    <a:pt x="161" y="175"/>
                  </a:lnTo>
                  <a:lnTo>
                    <a:pt x="133" y="138"/>
                  </a:lnTo>
                  <a:lnTo>
                    <a:pt x="197" y="0"/>
                  </a:lnTo>
                  <a:lnTo>
                    <a:pt x="291" y="125"/>
                  </a:lnTo>
                  <a:lnTo>
                    <a:pt x="440" y="68"/>
                  </a:lnTo>
                  <a:lnTo>
                    <a:pt x="508" y="246"/>
                  </a:lnTo>
                  <a:lnTo>
                    <a:pt x="281" y="332"/>
                  </a:lnTo>
                  <a:lnTo>
                    <a:pt x="250" y="290"/>
                  </a:lnTo>
                  <a:lnTo>
                    <a:pt x="235" y="350"/>
                  </a:lnTo>
                  <a:close/>
                  <a:moveTo>
                    <a:pt x="191" y="559"/>
                  </a:moveTo>
                  <a:lnTo>
                    <a:pt x="245" y="448"/>
                  </a:lnTo>
                  <a:lnTo>
                    <a:pt x="314" y="476"/>
                  </a:lnTo>
                  <a:lnTo>
                    <a:pt x="345" y="411"/>
                  </a:lnTo>
                  <a:lnTo>
                    <a:pt x="491" y="468"/>
                  </a:lnTo>
                  <a:lnTo>
                    <a:pt x="437" y="581"/>
                  </a:lnTo>
                  <a:lnTo>
                    <a:pt x="373" y="555"/>
                  </a:lnTo>
                  <a:lnTo>
                    <a:pt x="340" y="618"/>
                  </a:lnTo>
                  <a:lnTo>
                    <a:pt x="191" y="559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79" name="Freeform 96"/>
            <p:cNvSpPr>
              <a:spLocks noEditPoints="1"/>
            </p:cNvSpPr>
            <p:nvPr/>
          </p:nvSpPr>
          <p:spPr bwMode="auto">
            <a:xfrm>
              <a:off x="2879" y="1062"/>
              <a:ext cx="43" cy="54"/>
            </a:xfrm>
            <a:custGeom>
              <a:avLst/>
              <a:gdLst>
                <a:gd name="T0" fmla="*/ 0 w 625"/>
                <a:gd name="T1" fmla="*/ 0 h 807"/>
                <a:gd name="T2" fmla="*/ 0 w 625"/>
                <a:gd name="T3" fmla="*/ 0 h 807"/>
                <a:gd name="T4" fmla="*/ 0 w 625"/>
                <a:gd name="T5" fmla="*/ 0 h 807"/>
                <a:gd name="T6" fmla="*/ 0 w 625"/>
                <a:gd name="T7" fmla="*/ 0 h 807"/>
                <a:gd name="T8" fmla="*/ 0 w 625"/>
                <a:gd name="T9" fmla="*/ 0 h 807"/>
                <a:gd name="T10" fmla="*/ 0 w 625"/>
                <a:gd name="T11" fmla="*/ 0 h 807"/>
                <a:gd name="T12" fmla="*/ 0 w 625"/>
                <a:gd name="T13" fmla="*/ 0 h 807"/>
                <a:gd name="T14" fmla="*/ 0 w 625"/>
                <a:gd name="T15" fmla="*/ 0 h 807"/>
                <a:gd name="T16" fmla="*/ 0 w 625"/>
                <a:gd name="T17" fmla="*/ 0 h 807"/>
                <a:gd name="T18" fmla="*/ 0 w 625"/>
                <a:gd name="T19" fmla="*/ 0 h 807"/>
                <a:gd name="T20" fmla="*/ 0 w 625"/>
                <a:gd name="T21" fmla="*/ 0 h 807"/>
                <a:gd name="T22" fmla="*/ 0 w 625"/>
                <a:gd name="T23" fmla="*/ 0 h 807"/>
                <a:gd name="T24" fmla="*/ 0 w 625"/>
                <a:gd name="T25" fmla="*/ 0 h 807"/>
                <a:gd name="T26" fmla="*/ 0 w 625"/>
                <a:gd name="T27" fmla="*/ 0 h 807"/>
                <a:gd name="T28" fmla="*/ 0 w 625"/>
                <a:gd name="T29" fmla="*/ 0 h 807"/>
                <a:gd name="T30" fmla="*/ 0 w 625"/>
                <a:gd name="T31" fmla="*/ 0 h 807"/>
                <a:gd name="T32" fmla="*/ 0 w 625"/>
                <a:gd name="T33" fmla="*/ 0 h 807"/>
                <a:gd name="T34" fmla="*/ 0 w 625"/>
                <a:gd name="T35" fmla="*/ 0 h 807"/>
                <a:gd name="T36" fmla="*/ 0 w 625"/>
                <a:gd name="T37" fmla="*/ 0 h 807"/>
                <a:gd name="T38" fmla="*/ 0 w 625"/>
                <a:gd name="T39" fmla="*/ 0 h 807"/>
                <a:gd name="T40" fmla="*/ 0 w 625"/>
                <a:gd name="T41" fmla="*/ 0 h 807"/>
                <a:gd name="T42" fmla="*/ 0 w 625"/>
                <a:gd name="T43" fmla="*/ 0 h 807"/>
                <a:gd name="T44" fmla="*/ 0 w 625"/>
                <a:gd name="T45" fmla="*/ 0 h 807"/>
                <a:gd name="T46" fmla="*/ 0 w 625"/>
                <a:gd name="T47" fmla="*/ 0 h 807"/>
                <a:gd name="T48" fmla="*/ 0 w 625"/>
                <a:gd name="T49" fmla="*/ 0 h 807"/>
                <a:gd name="T50" fmla="*/ 0 w 625"/>
                <a:gd name="T51" fmla="*/ 0 h 807"/>
                <a:gd name="T52" fmla="*/ 0 w 625"/>
                <a:gd name="T53" fmla="*/ 0 h 807"/>
                <a:gd name="T54" fmla="*/ 0 w 625"/>
                <a:gd name="T55" fmla="*/ 0 h 807"/>
                <a:gd name="T56" fmla="*/ 0 w 625"/>
                <a:gd name="T57" fmla="*/ 0 h 807"/>
                <a:gd name="T58" fmla="*/ 0 w 625"/>
                <a:gd name="T59" fmla="*/ 0 h 807"/>
                <a:gd name="T60" fmla="*/ 0 w 625"/>
                <a:gd name="T61" fmla="*/ 0 h 807"/>
                <a:gd name="T62" fmla="*/ 0 w 625"/>
                <a:gd name="T63" fmla="*/ 0 h 807"/>
                <a:gd name="T64" fmla="*/ 0 w 625"/>
                <a:gd name="T65" fmla="*/ 0 h 807"/>
                <a:gd name="T66" fmla="*/ 0 w 625"/>
                <a:gd name="T67" fmla="*/ 0 h 807"/>
                <a:gd name="T68" fmla="*/ 0 w 625"/>
                <a:gd name="T69" fmla="*/ 0 h 807"/>
                <a:gd name="T70" fmla="*/ 0 w 625"/>
                <a:gd name="T71" fmla="*/ 0 h 807"/>
                <a:gd name="T72" fmla="*/ 0 w 625"/>
                <a:gd name="T73" fmla="*/ 0 h 807"/>
                <a:gd name="T74" fmla="*/ 0 w 625"/>
                <a:gd name="T75" fmla="*/ 0 h 807"/>
                <a:gd name="T76" fmla="*/ 0 w 625"/>
                <a:gd name="T77" fmla="*/ 0 h 807"/>
                <a:gd name="T78" fmla="*/ 0 w 625"/>
                <a:gd name="T79" fmla="*/ 0 h 807"/>
                <a:gd name="T80" fmla="*/ 0 w 625"/>
                <a:gd name="T81" fmla="*/ 0 h 807"/>
                <a:gd name="T82" fmla="*/ 0 w 625"/>
                <a:gd name="T83" fmla="*/ 0 h 807"/>
                <a:gd name="T84" fmla="*/ 0 w 625"/>
                <a:gd name="T85" fmla="*/ 0 h 8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25"/>
                <a:gd name="T130" fmla="*/ 0 h 807"/>
                <a:gd name="T131" fmla="*/ 625 w 625"/>
                <a:gd name="T132" fmla="*/ 807 h 80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25" h="807">
                  <a:moveTo>
                    <a:pt x="570" y="506"/>
                  </a:moveTo>
                  <a:lnTo>
                    <a:pt x="625" y="689"/>
                  </a:lnTo>
                  <a:lnTo>
                    <a:pt x="365" y="769"/>
                  </a:lnTo>
                  <a:lnTo>
                    <a:pt x="322" y="692"/>
                  </a:lnTo>
                  <a:lnTo>
                    <a:pt x="304" y="769"/>
                  </a:lnTo>
                  <a:lnTo>
                    <a:pt x="45" y="807"/>
                  </a:lnTo>
                  <a:lnTo>
                    <a:pt x="45" y="786"/>
                  </a:lnTo>
                  <a:lnTo>
                    <a:pt x="45" y="763"/>
                  </a:lnTo>
                  <a:lnTo>
                    <a:pt x="44" y="742"/>
                  </a:lnTo>
                  <a:lnTo>
                    <a:pt x="44" y="719"/>
                  </a:lnTo>
                  <a:lnTo>
                    <a:pt x="44" y="698"/>
                  </a:lnTo>
                  <a:lnTo>
                    <a:pt x="44" y="675"/>
                  </a:lnTo>
                  <a:lnTo>
                    <a:pt x="44" y="652"/>
                  </a:lnTo>
                  <a:lnTo>
                    <a:pt x="44" y="631"/>
                  </a:lnTo>
                  <a:lnTo>
                    <a:pt x="45" y="620"/>
                  </a:lnTo>
                  <a:lnTo>
                    <a:pt x="46" y="609"/>
                  </a:lnTo>
                  <a:lnTo>
                    <a:pt x="48" y="599"/>
                  </a:lnTo>
                  <a:lnTo>
                    <a:pt x="51" y="589"/>
                  </a:lnTo>
                  <a:lnTo>
                    <a:pt x="56" y="579"/>
                  </a:lnTo>
                  <a:lnTo>
                    <a:pt x="60" y="571"/>
                  </a:lnTo>
                  <a:lnTo>
                    <a:pt x="65" y="562"/>
                  </a:lnTo>
                  <a:lnTo>
                    <a:pt x="72" y="555"/>
                  </a:lnTo>
                  <a:lnTo>
                    <a:pt x="101" y="527"/>
                  </a:lnTo>
                  <a:lnTo>
                    <a:pt x="129" y="498"/>
                  </a:lnTo>
                  <a:lnTo>
                    <a:pt x="158" y="469"/>
                  </a:lnTo>
                  <a:lnTo>
                    <a:pt x="187" y="440"/>
                  </a:lnTo>
                  <a:lnTo>
                    <a:pt x="174" y="417"/>
                  </a:lnTo>
                  <a:lnTo>
                    <a:pt x="261" y="274"/>
                  </a:lnTo>
                  <a:lnTo>
                    <a:pt x="415" y="554"/>
                  </a:lnTo>
                  <a:lnTo>
                    <a:pt x="570" y="506"/>
                  </a:lnTo>
                  <a:close/>
                  <a:moveTo>
                    <a:pt x="305" y="69"/>
                  </a:moveTo>
                  <a:lnTo>
                    <a:pt x="243" y="175"/>
                  </a:lnTo>
                  <a:lnTo>
                    <a:pt x="177" y="143"/>
                  </a:lnTo>
                  <a:lnTo>
                    <a:pt x="140" y="207"/>
                  </a:lnTo>
                  <a:lnTo>
                    <a:pt x="0" y="139"/>
                  </a:lnTo>
                  <a:lnTo>
                    <a:pt x="61" y="30"/>
                  </a:lnTo>
                  <a:lnTo>
                    <a:pt x="124" y="60"/>
                  </a:lnTo>
                  <a:lnTo>
                    <a:pt x="160" y="0"/>
                  </a:lnTo>
                  <a:lnTo>
                    <a:pt x="305" y="69"/>
                  </a:lnTo>
                  <a:close/>
                  <a:moveTo>
                    <a:pt x="233" y="523"/>
                  </a:moveTo>
                  <a:lnTo>
                    <a:pt x="151" y="606"/>
                  </a:lnTo>
                  <a:lnTo>
                    <a:pt x="266" y="588"/>
                  </a:lnTo>
                  <a:lnTo>
                    <a:pt x="233" y="523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80" name="Freeform 97"/>
            <p:cNvSpPr>
              <a:spLocks noEditPoints="1"/>
            </p:cNvSpPr>
            <p:nvPr/>
          </p:nvSpPr>
          <p:spPr bwMode="auto">
            <a:xfrm>
              <a:off x="2436" y="1076"/>
              <a:ext cx="31" cy="39"/>
            </a:xfrm>
            <a:custGeom>
              <a:avLst/>
              <a:gdLst>
                <a:gd name="T0" fmla="*/ 0 w 444"/>
                <a:gd name="T1" fmla="*/ 0 h 598"/>
                <a:gd name="T2" fmla="*/ 0 w 444"/>
                <a:gd name="T3" fmla="*/ 0 h 598"/>
                <a:gd name="T4" fmla="*/ 0 w 444"/>
                <a:gd name="T5" fmla="*/ 0 h 598"/>
                <a:gd name="T6" fmla="*/ 0 w 444"/>
                <a:gd name="T7" fmla="*/ 0 h 598"/>
                <a:gd name="T8" fmla="*/ 0 w 444"/>
                <a:gd name="T9" fmla="*/ 0 h 598"/>
                <a:gd name="T10" fmla="*/ 0 w 444"/>
                <a:gd name="T11" fmla="*/ 0 h 598"/>
                <a:gd name="T12" fmla="*/ 0 w 444"/>
                <a:gd name="T13" fmla="*/ 0 h 598"/>
                <a:gd name="T14" fmla="*/ 0 w 444"/>
                <a:gd name="T15" fmla="*/ 0 h 598"/>
                <a:gd name="T16" fmla="*/ 0 w 444"/>
                <a:gd name="T17" fmla="*/ 0 h 598"/>
                <a:gd name="T18" fmla="*/ 0 w 444"/>
                <a:gd name="T19" fmla="*/ 0 h 598"/>
                <a:gd name="T20" fmla="*/ 0 w 444"/>
                <a:gd name="T21" fmla="*/ 0 h 598"/>
                <a:gd name="T22" fmla="*/ 0 w 444"/>
                <a:gd name="T23" fmla="*/ 0 h 598"/>
                <a:gd name="T24" fmla="*/ 0 w 444"/>
                <a:gd name="T25" fmla="*/ 0 h 598"/>
                <a:gd name="T26" fmla="*/ 0 w 444"/>
                <a:gd name="T27" fmla="*/ 0 h 598"/>
                <a:gd name="T28" fmla="*/ 0 w 444"/>
                <a:gd name="T29" fmla="*/ 0 h 598"/>
                <a:gd name="T30" fmla="*/ 0 w 444"/>
                <a:gd name="T31" fmla="*/ 0 h 598"/>
                <a:gd name="T32" fmla="*/ 0 w 444"/>
                <a:gd name="T33" fmla="*/ 0 h 598"/>
                <a:gd name="T34" fmla="*/ 0 w 444"/>
                <a:gd name="T35" fmla="*/ 0 h 598"/>
                <a:gd name="T36" fmla="*/ 0 w 444"/>
                <a:gd name="T37" fmla="*/ 0 h 598"/>
                <a:gd name="T38" fmla="*/ 0 w 444"/>
                <a:gd name="T39" fmla="*/ 0 h 598"/>
                <a:gd name="T40" fmla="*/ 0 w 444"/>
                <a:gd name="T41" fmla="*/ 0 h 598"/>
                <a:gd name="T42" fmla="*/ 0 w 444"/>
                <a:gd name="T43" fmla="*/ 0 h 598"/>
                <a:gd name="T44" fmla="*/ 0 w 444"/>
                <a:gd name="T45" fmla="*/ 0 h 598"/>
                <a:gd name="T46" fmla="*/ 0 w 444"/>
                <a:gd name="T47" fmla="*/ 0 h 598"/>
                <a:gd name="T48" fmla="*/ 0 w 444"/>
                <a:gd name="T49" fmla="*/ 0 h 598"/>
                <a:gd name="T50" fmla="*/ 0 w 444"/>
                <a:gd name="T51" fmla="*/ 0 h 598"/>
                <a:gd name="T52" fmla="*/ 0 w 444"/>
                <a:gd name="T53" fmla="*/ 0 h 598"/>
                <a:gd name="T54" fmla="*/ 0 w 444"/>
                <a:gd name="T55" fmla="*/ 0 h 598"/>
                <a:gd name="T56" fmla="*/ 0 w 444"/>
                <a:gd name="T57" fmla="*/ 0 h 598"/>
                <a:gd name="T58" fmla="*/ 0 w 444"/>
                <a:gd name="T59" fmla="*/ 0 h 598"/>
                <a:gd name="T60" fmla="*/ 0 w 444"/>
                <a:gd name="T61" fmla="*/ 0 h 598"/>
                <a:gd name="T62" fmla="*/ 0 w 444"/>
                <a:gd name="T63" fmla="*/ 0 h 598"/>
                <a:gd name="T64" fmla="*/ 0 w 444"/>
                <a:gd name="T65" fmla="*/ 0 h 598"/>
                <a:gd name="T66" fmla="*/ 0 w 444"/>
                <a:gd name="T67" fmla="*/ 0 h 598"/>
                <a:gd name="T68" fmla="*/ 0 w 444"/>
                <a:gd name="T69" fmla="*/ 0 h 598"/>
                <a:gd name="T70" fmla="*/ 0 w 444"/>
                <a:gd name="T71" fmla="*/ 0 h 598"/>
                <a:gd name="T72" fmla="*/ 0 w 444"/>
                <a:gd name="T73" fmla="*/ 0 h 5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4"/>
                <a:gd name="T112" fmla="*/ 0 h 598"/>
                <a:gd name="T113" fmla="*/ 444 w 444"/>
                <a:gd name="T114" fmla="*/ 598 h 59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4" h="598">
                  <a:moveTo>
                    <a:pt x="424" y="0"/>
                  </a:moveTo>
                  <a:lnTo>
                    <a:pt x="433" y="26"/>
                  </a:lnTo>
                  <a:lnTo>
                    <a:pt x="439" y="52"/>
                  </a:lnTo>
                  <a:lnTo>
                    <a:pt x="442" y="75"/>
                  </a:lnTo>
                  <a:lnTo>
                    <a:pt x="444" y="100"/>
                  </a:lnTo>
                  <a:lnTo>
                    <a:pt x="444" y="123"/>
                  </a:lnTo>
                  <a:lnTo>
                    <a:pt x="441" y="146"/>
                  </a:lnTo>
                  <a:lnTo>
                    <a:pt x="439" y="157"/>
                  </a:lnTo>
                  <a:lnTo>
                    <a:pt x="437" y="168"/>
                  </a:lnTo>
                  <a:lnTo>
                    <a:pt x="434" y="179"/>
                  </a:lnTo>
                  <a:lnTo>
                    <a:pt x="429" y="189"/>
                  </a:lnTo>
                  <a:lnTo>
                    <a:pt x="425" y="200"/>
                  </a:lnTo>
                  <a:lnTo>
                    <a:pt x="420" y="212"/>
                  </a:lnTo>
                  <a:lnTo>
                    <a:pt x="413" y="223"/>
                  </a:lnTo>
                  <a:lnTo>
                    <a:pt x="406" y="234"/>
                  </a:lnTo>
                  <a:lnTo>
                    <a:pt x="389" y="259"/>
                  </a:lnTo>
                  <a:lnTo>
                    <a:pt x="367" y="285"/>
                  </a:lnTo>
                  <a:lnTo>
                    <a:pt x="328" y="329"/>
                  </a:lnTo>
                  <a:lnTo>
                    <a:pt x="319" y="341"/>
                  </a:lnTo>
                  <a:lnTo>
                    <a:pt x="308" y="352"/>
                  </a:lnTo>
                  <a:lnTo>
                    <a:pt x="297" y="363"/>
                  </a:lnTo>
                  <a:lnTo>
                    <a:pt x="285" y="375"/>
                  </a:lnTo>
                  <a:lnTo>
                    <a:pt x="34" y="279"/>
                  </a:lnTo>
                  <a:lnTo>
                    <a:pt x="103" y="101"/>
                  </a:lnTo>
                  <a:lnTo>
                    <a:pt x="308" y="180"/>
                  </a:lnTo>
                  <a:lnTo>
                    <a:pt x="307" y="168"/>
                  </a:lnTo>
                  <a:lnTo>
                    <a:pt x="307" y="156"/>
                  </a:lnTo>
                  <a:lnTo>
                    <a:pt x="305" y="144"/>
                  </a:lnTo>
                  <a:lnTo>
                    <a:pt x="303" y="132"/>
                  </a:lnTo>
                  <a:lnTo>
                    <a:pt x="296" y="109"/>
                  </a:lnTo>
                  <a:lnTo>
                    <a:pt x="288" y="85"/>
                  </a:lnTo>
                  <a:lnTo>
                    <a:pt x="424" y="0"/>
                  </a:lnTo>
                  <a:close/>
                  <a:moveTo>
                    <a:pt x="0" y="458"/>
                  </a:moveTo>
                  <a:lnTo>
                    <a:pt x="113" y="412"/>
                  </a:lnTo>
                  <a:lnTo>
                    <a:pt x="182" y="552"/>
                  </a:lnTo>
                  <a:lnTo>
                    <a:pt x="68" y="598"/>
                  </a:lnTo>
                  <a:lnTo>
                    <a:pt x="0" y="458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81" name="Freeform 98"/>
            <p:cNvSpPr>
              <a:spLocks/>
            </p:cNvSpPr>
            <p:nvPr/>
          </p:nvSpPr>
          <p:spPr bwMode="auto">
            <a:xfrm>
              <a:off x="2420" y="1074"/>
              <a:ext cx="27" cy="21"/>
            </a:xfrm>
            <a:custGeom>
              <a:avLst/>
              <a:gdLst>
                <a:gd name="T0" fmla="*/ 0 w 395"/>
                <a:gd name="T1" fmla="*/ 0 h 316"/>
                <a:gd name="T2" fmla="*/ 0 w 395"/>
                <a:gd name="T3" fmla="*/ 0 h 316"/>
                <a:gd name="T4" fmla="*/ 0 w 395"/>
                <a:gd name="T5" fmla="*/ 0 h 316"/>
                <a:gd name="T6" fmla="*/ 0 w 395"/>
                <a:gd name="T7" fmla="*/ 0 h 316"/>
                <a:gd name="T8" fmla="*/ 0 w 395"/>
                <a:gd name="T9" fmla="*/ 0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5"/>
                <a:gd name="T16" fmla="*/ 0 h 316"/>
                <a:gd name="T17" fmla="*/ 395 w 395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5" h="316">
                  <a:moveTo>
                    <a:pt x="395" y="142"/>
                  </a:moveTo>
                  <a:lnTo>
                    <a:pt x="318" y="316"/>
                  </a:lnTo>
                  <a:lnTo>
                    <a:pt x="0" y="174"/>
                  </a:lnTo>
                  <a:lnTo>
                    <a:pt x="78" y="0"/>
                  </a:lnTo>
                  <a:lnTo>
                    <a:pt x="395" y="142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82" name="Freeform 99"/>
            <p:cNvSpPr>
              <a:spLocks/>
            </p:cNvSpPr>
            <p:nvPr/>
          </p:nvSpPr>
          <p:spPr bwMode="auto">
            <a:xfrm>
              <a:off x="2406" y="1045"/>
              <a:ext cx="25" cy="42"/>
            </a:xfrm>
            <a:custGeom>
              <a:avLst/>
              <a:gdLst>
                <a:gd name="T0" fmla="*/ 0 w 378"/>
                <a:gd name="T1" fmla="*/ 0 h 635"/>
                <a:gd name="T2" fmla="*/ 0 w 378"/>
                <a:gd name="T3" fmla="*/ 0 h 635"/>
                <a:gd name="T4" fmla="*/ 0 w 378"/>
                <a:gd name="T5" fmla="*/ 0 h 635"/>
                <a:gd name="T6" fmla="*/ 0 w 378"/>
                <a:gd name="T7" fmla="*/ 0 h 635"/>
                <a:gd name="T8" fmla="*/ 0 w 378"/>
                <a:gd name="T9" fmla="*/ 0 h 635"/>
                <a:gd name="T10" fmla="*/ 0 w 378"/>
                <a:gd name="T11" fmla="*/ 0 h 635"/>
                <a:gd name="T12" fmla="*/ 0 w 378"/>
                <a:gd name="T13" fmla="*/ 0 h 635"/>
                <a:gd name="T14" fmla="*/ 0 w 378"/>
                <a:gd name="T15" fmla="*/ 0 h 635"/>
                <a:gd name="T16" fmla="*/ 0 w 378"/>
                <a:gd name="T17" fmla="*/ 0 h 635"/>
                <a:gd name="T18" fmla="*/ 0 w 378"/>
                <a:gd name="T19" fmla="*/ 0 h 635"/>
                <a:gd name="T20" fmla="*/ 0 w 378"/>
                <a:gd name="T21" fmla="*/ 0 h 635"/>
                <a:gd name="T22" fmla="*/ 0 w 378"/>
                <a:gd name="T23" fmla="*/ 0 h 635"/>
                <a:gd name="T24" fmla="*/ 0 w 378"/>
                <a:gd name="T25" fmla="*/ 0 h 635"/>
                <a:gd name="T26" fmla="*/ 0 w 378"/>
                <a:gd name="T27" fmla="*/ 0 h 635"/>
                <a:gd name="T28" fmla="*/ 0 w 378"/>
                <a:gd name="T29" fmla="*/ 0 h 635"/>
                <a:gd name="T30" fmla="*/ 0 w 378"/>
                <a:gd name="T31" fmla="*/ 0 h 635"/>
                <a:gd name="T32" fmla="*/ 0 w 378"/>
                <a:gd name="T33" fmla="*/ 0 h 635"/>
                <a:gd name="T34" fmla="*/ 0 w 378"/>
                <a:gd name="T35" fmla="*/ 0 h 635"/>
                <a:gd name="T36" fmla="*/ 0 w 378"/>
                <a:gd name="T37" fmla="*/ 0 h 635"/>
                <a:gd name="T38" fmla="*/ 0 w 378"/>
                <a:gd name="T39" fmla="*/ 0 h 635"/>
                <a:gd name="T40" fmla="*/ 0 w 378"/>
                <a:gd name="T41" fmla="*/ 0 h 635"/>
                <a:gd name="T42" fmla="*/ 0 w 378"/>
                <a:gd name="T43" fmla="*/ 0 h 635"/>
                <a:gd name="T44" fmla="*/ 0 w 378"/>
                <a:gd name="T45" fmla="*/ 0 h 635"/>
                <a:gd name="T46" fmla="*/ 0 w 378"/>
                <a:gd name="T47" fmla="*/ 0 h 635"/>
                <a:gd name="T48" fmla="*/ 0 w 378"/>
                <a:gd name="T49" fmla="*/ 0 h 635"/>
                <a:gd name="T50" fmla="*/ 0 w 378"/>
                <a:gd name="T51" fmla="*/ 0 h 635"/>
                <a:gd name="T52" fmla="*/ 0 w 378"/>
                <a:gd name="T53" fmla="*/ 0 h 635"/>
                <a:gd name="T54" fmla="*/ 0 w 378"/>
                <a:gd name="T55" fmla="*/ 0 h 635"/>
                <a:gd name="T56" fmla="*/ 0 w 378"/>
                <a:gd name="T57" fmla="*/ 0 h 635"/>
                <a:gd name="T58" fmla="*/ 0 w 378"/>
                <a:gd name="T59" fmla="*/ 0 h 635"/>
                <a:gd name="T60" fmla="*/ 0 w 378"/>
                <a:gd name="T61" fmla="*/ 0 h 635"/>
                <a:gd name="T62" fmla="*/ 0 w 378"/>
                <a:gd name="T63" fmla="*/ 0 h 635"/>
                <a:gd name="T64" fmla="*/ 0 w 378"/>
                <a:gd name="T65" fmla="*/ 0 h 635"/>
                <a:gd name="T66" fmla="*/ 0 w 378"/>
                <a:gd name="T67" fmla="*/ 0 h 635"/>
                <a:gd name="T68" fmla="*/ 0 w 378"/>
                <a:gd name="T69" fmla="*/ 0 h 635"/>
                <a:gd name="T70" fmla="*/ 0 w 378"/>
                <a:gd name="T71" fmla="*/ 0 h 635"/>
                <a:gd name="T72" fmla="*/ 0 w 378"/>
                <a:gd name="T73" fmla="*/ 0 h 635"/>
                <a:gd name="T74" fmla="*/ 0 w 378"/>
                <a:gd name="T75" fmla="*/ 0 h 635"/>
                <a:gd name="T76" fmla="*/ 0 w 378"/>
                <a:gd name="T77" fmla="*/ 0 h 635"/>
                <a:gd name="T78" fmla="*/ 0 w 378"/>
                <a:gd name="T79" fmla="*/ 0 h 635"/>
                <a:gd name="T80" fmla="*/ 0 w 378"/>
                <a:gd name="T81" fmla="*/ 0 h 635"/>
                <a:gd name="T82" fmla="*/ 0 w 378"/>
                <a:gd name="T83" fmla="*/ 0 h 635"/>
                <a:gd name="T84" fmla="*/ 0 w 378"/>
                <a:gd name="T85" fmla="*/ 0 h 635"/>
                <a:gd name="T86" fmla="*/ 0 w 378"/>
                <a:gd name="T87" fmla="*/ 0 h 635"/>
                <a:gd name="T88" fmla="*/ 0 w 378"/>
                <a:gd name="T89" fmla="*/ 0 h 635"/>
                <a:gd name="T90" fmla="*/ 0 w 378"/>
                <a:gd name="T91" fmla="*/ 0 h 635"/>
                <a:gd name="T92" fmla="*/ 0 w 378"/>
                <a:gd name="T93" fmla="*/ 0 h 6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78"/>
                <a:gd name="T142" fmla="*/ 0 h 635"/>
                <a:gd name="T143" fmla="*/ 378 w 378"/>
                <a:gd name="T144" fmla="*/ 635 h 63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78" h="635">
                  <a:moveTo>
                    <a:pt x="329" y="464"/>
                  </a:moveTo>
                  <a:lnTo>
                    <a:pt x="245" y="635"/>
                  </a:lnTo>
                  <a:lnTo>
                    <a:pt x="47" y="538"/>
                  </a:lnTo>
                  <a:lnTo>
                    <a:pt x="37" y="533"/>
                  </a:lnTo>
                  <a:lnTo>
                    <a:pt x="29" y="527"/>
                  </a:lnTo>
                  <a:lnTo>
                    <a:pt x="22" y="522"/>
                  </a:lnTo>
                  <a:lnTo>
                    <a:pt x="15" y="517"/>
                  </a:lnTo>
                  <a:lnTo>
                    <a:pt x="10" y="511"/>
                  </a:lnTo>
                  <a:lnTo>
                    <a:pt x="6" y="505"/>
                  </a:lnTo>
                  <a:lnTo>
                    <a:pt x="4" y="498"/>
                  </a:lnTo>
                  <a:lnTo>
                    <a:pt x="1" y="492"/>
                  </a:lnTo>
                  <a:lnTo>
                    <a:pt x="0" y="485"/>
                  </a:lnTo>
                  <a:lnTo>
                    <a:pt x="0" y="478"/>
                  </a:lnTo>
                  <a:lnTo>
                    <a:pt x="0" y="470"/>
                  </a:lnTo>
                  <a:lnTo>
                    <a:pt x="1" y="462"/>
                  </a:lnTo>
                  <a:lnTo>
                    <a:pt x="5" y="453"/>
                  </a:lnTo>
                  <a:lnTo>
                    <a:pt x="7" y="444"/>
                  </a:lnTo>
                  <a:lnTo>
                    <a:pt x="11" y="434"/>
                  </a:lnTo>
                  <a:lnTo>
                    <a:pt x="15" y="424"/>
                  </a:lnTo>
                  <a:lnTo>
                    <a:pt x="188" y="68"/>
                  </a:lnTo>
                  <a:lnTo>
                    <a:pt x="378" y="0"/>
                  </a:lnTo>
                  <a:lnTo>
                    <a:pt x="366" y="22"/>
                  </a:lnTo>
                  <a:lnTo>
                    <a:pt x="354" y="49"/>
                  </a:lnTo>
                  <a:lnTo>
                    <a:pt x="336" y="81"/>
                  </a:lnTo>
                  <a:lnTo>
                    <a:pt x="316" y="119"/>
                  </a:lnTo>
                  <a:lnTo>
                    <a:pt x="297" y="155"/>
                  </a:lnTo>
                  <a:lnTo>
                    <a:pt x="279" y="189"/>
                  </a:lnTo>
                  <a:lnTo>
                    <a:pt x="266" y="216"/>
                  </a:lnTo>
                  <a:lnTo>
                    <a:pt x="254" y="238"/>
                  </a:lnTo>
                  <a:lnTo>
                    <a:pt x="235" y="278"/>
                  </a:lnTo>
                  <a:lnTo>
                    <a:pt x="219" y="316"/>
                  </a:lnTo>
                  <a:lnTo>
                    <a:pt x="205" y="351"/>
                  </a:lnTo>
                  <a:lnTo>
                    <a:pt x="194" y="384"/>
                  </a:lnTo>
                  <a:lnTo>
                    <a:pt x="196" y="389"/>
                  </a:lnTo>
                  <a:lnTo>
                    <a:pt x="200" y="394"/>
                  </a:lnTo>
                  <a:lnTo>
                    <a:pt x="205" y="399"/>
                  </a:lnTo>
                  <a:lnTo>
                    <a:pt x="213" y="406"/>
                  </a:lnTo>
                  <a:lnTo>
                    <a:pt x="222" y="411"/>
                  </a:lnTo>
                  <a:lnTo>
                    <a:pt x="232" y="418"/>
                  </a:lnTo>
                  <a:lnTo>
                    <a:pt x="244" y="425"/>
                  </a:lnTo>
                  <a:lnTo>
                    <a:pt x="258" y="432"/>
                  </a:lnTo>
                  <a:lnTo>
                    <a:pt x="267" y="436"/>
                  </a:lnTo>
                  <a:lnTo>
                    <a:pt x="277" y="441"/>
                  </a:lnTo>
                  <a:lnTo>
                    <a:pt x="288" y="446"/>
                  </a:lnTo>
                  <a:lnTo>
                    <a:pt x="301" y="451"/>
                  </a:lnTo>
                  <a:lnTo>
                    <a:pt x="320" y="460"/>
                  </a:lnTo>
                  <a:lnTo>
                    <a:pt x="329" y="464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83" name="Freeform 100"/>
            <p:cNvSpPr>
              <a:spLocks noEditPoints="1"/>
            </p:cNvSpPr>
            <p:nvPr/>
          </p:nvSpPr>
          <p:spPr bwMode="auto">
            <a:xfrm>
              <a:off x="2373" y="1035"/>
              <a:ext cx="36" cy="48"/>
            </a:xfrm>
            <a:custGeom>
              <a:avLst/>
              <a:gdLst>
                <a:gd name="T0" fmla="*/ 0 w 533"/>
                <a:gd name="T1" fmla="*/ 0 h 729"/>
                <a:gd name="T2" fmla="*/ 0 w 533"/>
                <a:gd name="T3" fmla="*/ 0 h 729"/>
                <a:gd name="T4" fmla="*/ 0 w 533"/>
                <a:gd name="T5" fmla="*/ 0 h 729"/>
                <a:gd name="T6" fmla="*/ 0 w 533"/>
                <a:gd name="T7" fmla="*/ 0 h 729"/>
                <a:gd name="T8" fmla="*/ 0 w 533"/>
                <a:gd name="T9" fmla="*/ 0 h 729"/>
                <a:gd name="T10" fmla="*/ 0 w 533"/>
                <a:gd name="T11" fmla="*/ 0 h 729"/>
                <a:gd name="T12" fmla="*/ 0 w 533"/>
                <a:gd name="T13" fmla="*/ 0 h 729"/>
                <a:gd name="T14" fmla="*/ 0 w 533"/>
                <a:gd name="T15" fmla="*/ 0 h 729"/>
                <a:gd name="T16" fmla="*/ 0 w 533"/>
                <a:gd name="T17" fmla="*/ 0 h 729"/>
                <a:gd name="T18" fmla="*/ 0 w 533"/>
                <a:gd name="T19" fmla="*/ 0 h 729"/>
                <a:gd name="T20" fmla="*/ 0 w 533"/>
                <a:gd name="T21" fmla="*/ 0 h 729"/>
                <a:gd name="T22" fmla="*/ 0 w 533"/>
                <a:gd name="T23" fmla="*/ 0 h 729"/>
                <a:gd name="T24" fmla="*/ 0 w 533"/>
                <a:gd name="T25" fmla="*/ 0 h 729"/>
                <a:gd name="T26" fmla="*/ 0 w 533"/>
                <a:gd name="T27" fmla="*/ 0 h 729"/>
                <a:gd name="T28" fmla="*/ 0 w 533"/>
                <a:gd name="T29" fmla="*/ 0 h 729"/>
                <a:gd name="T30" fmla="*/ 0 w 533"/>
                <a:gd name="T31" fmla="*/ 0 h 729"/>
                <a:gd name="T32" fmla="*/ 0 w 533"/>
                <a:gd name="T33" fmla="*/ 0 h 729"/>
                <a:gd name="T34" fmla="*/ 0 w 533"/>
                <a:gd name="T35" fmla="*/ 0 h 729"/>
                <a:gd name="T36" fmla="*/ 0 w 533"/>
                <a:gd name="T37" fmla="*/ 0 h 729"/>
                <a:gd name="T38" fmla="*/ 0 w 533"/>
                <a:gd name="T39" fmla="*/ 0 h 729"/>
                <a:gd name="T40" fmla="*/ 0 w 533"/>
                <a:gd name="T41" fmla="*/ 0 h 729"/>
                <a:gd name="T42" fmla="*/ 0 w 533"/>
                <a:gd name="T43" fmla="*/ 0 h 729"/>
                <a:gd name="T44" fmla="*/ 0 w 533"/>
                <a:gd name="T45" fmla="*/ 0 h 729"/>
                <a:gd name="T46" fmla="*/ 0 w 533"/>
                <a:gd name="T47" fmla="*/ 0 h 729"/>
                <a:gd name="T48" fmla="*/ 0 w 533"/>
                <a:gd name="T49" fmla="*/ 0 h 729"/>
                <a:gd name="T50" fmla="*/ 0 w 533"/>
                <a:gd name="T51" fmla="*/ 0 h 729"/>
                <a:gd name="T52" fmla="*/ 0 w 533"/>
                <a:gd name="T53" fmla="*/ 0 h 729"/>
                <a:gd name="T54" fmla="*/ 0 w 533"/>
                <a:gd name="T55" fmla="*/ 0 h 729"/>
                <a:gd name="T56" fmla="*/ 0 w 533"/>
                <a:gd name="T57" fmla="*/ 0 h 729"/>
                <a:gd name="T58" fmla="*/ 0 w 533"/>
                <a:gd name="T59" fmla="*/ 0 h 729"/>
                <a:gd name="T60" fmla="*/ 0 w 533"/>
                <a:gd name="T61" fmla="*/ 0 h 729"/>
                <a:gd name="T62" fmla="*/ 0 w 533"/>
                <a:gd name="T63" fmla="*/ 0 h 729"/>
                <a:gd name="T64" fmla="*/ 0 w 533"/>
                <a:gd name="T65" fmla="*/ 0 h 729"/>
                <a:gd name="T66" fmla="*/ 0 w 533"/>
                <a:gd name="T67" fmla="*/ 0 h 729"/>
                <a:gd name="T68" fmla="*/ 0 w 533"/>
                <a:gd name="T69" fmla="*/ 0 h 729"/>
                <a:gd name="T70" fmla="*/ 0 w 533"/>
                <a:gd name="T71" fmla="*/ 0 h 729"/>
                <a:gd name="T72" fmla="*/ 0 w 533"/>
                <a:gd name="T73" fmla="*/ 0 h 729"/>
                <a:gd name="T74" fmla="*/ 0 w 533"/>
                <a:gd name="T75" fmla="*/ 0 h 729"/>
                <a:gd name="T76" fmla="*/ 0 w 533"/>
                <a:gd name="T77" fmla="*/ 0 h 729"/>
                <a:gd name="T78" fmla="*/ 0 w 533"/>
                <a:gd name="T79" fmla="*/ 0 h 729"/>
                <a:gd name="T80" fmla="*/ 0 w 533"/>
                <a:gd name="T81" fmla="*/ 0 h 729"/>
                <a:gd name="T82" fmla="*/ 0 w 533"/>
                <a:gd name="T83" fmla="*/ 0 h 729"/>
                <a:gd name="T84" fmla="*/ 0 w 533"/>
                <a:gd name="T85" fmla="*/ 0 h 729"/>
                <a:gd name="T86" fmla="*/ 0 w 533"/>
                <a:gd name="T87" fmla="*/ 0 h 72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33"/>
                <a:gd name="T133" fmla="*/ 0 h 729"/>
                <a:gd name="T134" fmla="*/ 533 w 533"/>
                <a:gd name="T135" fmla="*/ 729 h 72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33" h="729">
                  <a:moveTo>
                    <a:pt x="434" y="283"/>
                  </a:moveTo>
                  <a:lnTo>
                    <a:pt x="438" y="317"/>
                  </a:lnTo>
                  <a:lnTo>
                    <a:pt x="440" y="351"/>
                  </a:lnTo>
                  <a:lnTo>
                    <a:pt x="440" y="382"/>
                  </a:lnTo>
                  <a:lnTo>
                    <a:pt x="437" y="412"/>
                  </a:lnTo>
                  <a:lnTo>
                    <a:pt x="435" y="426"/>
                  </a:lnTo>
                  <a:lnTo>
                    <a:pt x="433" y="440"/>
                  </a:lnTo>
                  <a:lnTo>
                    <a:pt x="430" y="454"/>
                  </a:lnTo>
                  <a:lnTo>
                    <a:pt x="427" y="467"/>
                  </a:lnTo>
                  <a:lnTo>
                    <a:pt x="422" y="480"/>
                  </a:lnTo>
                  <a:lnTo>
                    <a:pt x="418" y="492"/>
                  </a:lnTo>
                  <a:lnTo>
                    <a:pt x="413" y="503"/>
                  </a:lnTo>
                  <a:lnTo>
                    <a:pt x="406" y="515"/>
                  </a:lnTo>
                  <a:lnTo>
                    <a:pt x="399" y="529"/>
                  </a:lnTo>
                  <a:lnTo>
                    <a:pt x="390" y="542"/>
                  </a:lnTo>
                  <a:lnTo>
                    <a:pt x="381" y="556"/>
                  </a:lnTo>
                  <a:lnTo>
                    <a:pt x="372" y="569"/>
                  </a:lnTo>
                  <a:lnTo>
                    <a:pt x="361" y="582"/>
                  </a:lnTo>
                  <a:lnTo>
                    <a:pt x="350" y="594"/>
                  </a:lnTo>
                  <a:lnTo>
                    <a:pt x="338" y="606"/>
                  </a:lnTo>
                  <a:lnTo>
                    <a:pt x="326" y="617"/>
                  </a:lnTo>
                  <a:lnTo>
                    <a:pt x="313" y="629"/>
                  </a:lnTo>
                  <a:lnTo>
                    <a:pt x="299" y="640"/>
                  </a:lnTo>
                  <a:lnTo>
                    <a:pt x="285" y="652"/>
                  </a:lnTo>
                  <a:lnTo>
                    <a:pt x="270" y="663"/>
                  </a:lnTo>
                  <a:lnTo>
                    <a:pt x="254" y="672"/>
                  </a:lnTo>
                  <a:lnTo>
                    <a:pt x="238" y="683"/>
                  </a:lnTo>
                  <a:lnTo>
                    <a:pt x="220" y="693"/>
                  </a:lnTo>
                  <a:lnTo>
                    <a:pt x="203" y="702"/>
                  </a:lnTo>
                  <a:lnTo>
                    <a:pt x="183" y="712"/>
                  </a:lnTo>
                  <a:lnTo>
                    <a:pt x="165" y="720"/>
                  </a:lnTo>
                  <a:lnTo>
                    <a:pt x="146" y="725"/>
                  </a:lnTo>
                  <a:lnTo>
                    <a:pt x="130" y="728"/>
                  </a:lnTo>
                  <a:lnTo>
                    <a:pt x="114" y="729"/>
                  </a:lnTo>
                  <a:lnTo>
                    <a:pt x="100" y="729"/>
                  </a:lnTo>
                  <a:lnTo>
                    <a:pt x="94" y="728"/>
                  </a:lnTo>
                  <a:lnTo>
                    <a:pt x="87" y="726"/>
                  </a:lnTo>
                  <a:lnTo>
                    <a:pt x="81" y="724"/>
                  </a:lnTo>
                  <a:lnTo>
                    <a:pt x="75" y="721"/>
                  </a:lnTo>
                  <a:lnTo>
                    <a:pt x="69" y="717"/>
                  </a:lnTo>
                  <a:lnTo>
                    <a:pt x="63" y="713"/>
                  </a:lnTo>
                  <a:lnTo>
                    <a:pt x="57" y="709"/>
                  </a:lnTo>
                  <a:lnTo>
                    <a:pt x="52" y="703"/>
                  </a:lnTo>
                  <a:lnTo>
                    <a:pt x="46" y="697"/>
                  </a:lnTo>
                  <a:lnTo>
                    <a:pt x="42" y="690"/>
                  </a:lnTo>
                  <a:lnTo>
                    <a:pt x="37" y="683"/>
                  </a:lnTo>
                  <a:lnTo>
                    <a:pt x="32" y="675"/>
                  </a:lnTo>
                  <a:lnTo>
                    <a:pt x="25" y="659"/>
                  </a:lnTo>
                  <a:lnTo>
                    <a:pt x="17" y="640"/>
                  </a:lnTo>
                  <a:lnTo>
                    <a:pt x="12" y="618"/>
                  </a:lnTo>
                  <a:lnTo>
                    <a:pt x="8" y="595"/>
                  </a:lnTo>
                  <a:lnTo>
                    <a:pt x="5" y="573"/>
                  </a:lnTo>
                  <a:lnTo>
                    <a:pt x="2" y="549"/>
                  </a:lnTo>
                  <a:lnTo>
                    <a:pt x="1" y="521"/>
                  </a:lnTo>
                  <a:lnTo>
                    <a:pt x="0" y="491"/>
                  </a:lnTo>
                  <a:lnTo>
                    <a:pt x="16" y="505"/>
                  </a:lnTo>
                  <a:lnTo>
                    <a:pt x="34" y="517"/>
                  </a:lnTo>
                  <a:lnTo>
                    <a:pt x="50" y="529"/>
                  </a:lnTo>
                  <a:lnTo>
                    <a:pt x="68" y="539"/>
                  </a:lnTo>
                  <a:lnTo>
                    <a:pt x="83" y="546"/>
                  </a:lnTo>
                  <a:lnTo>
                    <a:pt x="99" y="553"/>
                  </a:lnTo>
                  <a:lnTo>
                    <a:pt x="116" y="558"/>
                  </a:lnTo>
                  <a:lnTo>
                    <a:pt x="132" y="561"/>
                  </a:lnTo>
                  <a:lnTo>
                    <a:pt x="148" y="564"/>
                  </a:lnTo>
                  <a:lnTo>
                    <a:pt x="166" y="564"/>
                  </a:lnTo>
                  <a:lnTo>
                    <a:pt x="183" y="563"/>
                  </a:lnTo>
                  <a:lnTo>
                    <a:pt x="199" y="560"/>
                  </a:lnTo>
                  <a:lnTo>
                    <a:pt x="214" y="557"/>
                  </a:lnTo>
                  <a:lnTo>
                    <a:pt x="229" y="554"/>
                  </a:lnTo>
                  <a:lnTo>
                    <a:pt x="243" y="549"/>
                  </a:lnTo>
                  <a:lnTo>
                    <a:pt x="257" y="542"/>
                  </a:lnTo>
                  <a:lnTo>
                    <a:pt x="270" y="536"/>
                  </a:lnTo>
                  <a:lnTo>
                    <a:pt x="283" y="527"/>
                  </a:lnTo>
                  <a:lnTo>
                    <a:pt x="294" y="518"/>
                  </a:lnTo>
                  <a:lnTo>
                    <a:pt x="306" y="509"/>
                  </a:lnTo>
                  <a:lnTo>
                    <a:pt x="306" y="485"/>
                  </a:lnTo>
                  <a:lnTo>
                    <a:pt x="306" y="463"/>
                  </a:lnTo>
                  <a:lnTo>
                    <a:pt x="305" y="442"/>
                  </a:lnTo>
                  <a:lnTo>
                    <a:pt x="303" y="424"/>
                  </a:lnTo>
                  <a:lnTo>
                    <a:pt x="301" y="408"/>
                  </a:lnTo>
                  <a:lnTo>
                    <a:pt x="298" y="390"/>
                  </a:lnTo>
                  <a:lnTo>
                    <a:pt x="294" y="369"/>
                  </a:lnTo>
                  <a:lnTo>
                    <a:pt x="289" y="345"/>
                  </a:lnTo>
                  <a:lnTo>
                    <a:pt x="434" y="283"/>
                  </a:lnTo>
                  <a:close/>
                  <a:moveTo>
                    <a:pt x="533" y="149"/>
                  </a:moveTo>
                  <a:lnTo>
                    <a:pt x="414" y="180"/>
                  </a:lnTo>
                  <a:lnTo>
                    <a:pt x="362" y="34"/>
                  </a:lnTo>
                  <a:lnTo>
                    <a:pt x="481" y="0"/>
                  </a:lnTo>
                  <a:lnTo>
                    <a:pt x="533" y="149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84" name="Freeform 101"/>
            <p:cNvSpPr>
              <a:spLocks/>
            </p:cNvSpPr>
            <p:nvPr/>
          </p:nvSpPr>
          <p:spPr bwMode="auto">
            <a:xfrm>
              <a:off x="2343" y="1025"/>
              <a:ext cx="55" cy="45"/>
            </a:xfrm>
            <a:custGeom>
              <a:avLst/>
              <a:gdLst>
                <a:gd name="T0" fmla="*/ 0 w 798"/>
                <a:gd name="T1" fmla="*/ 0 h 670"/>
                <a:gd name="T2" fmla="*/ 0 w 798"/>
                <a:gd name="T3" fmla="*/ 0 h 670"/>
                <a:gd name="T4" fmla="*/ 0 w 798"/>
                <a:gd name="T5" fmla="*/ 0 h 670"/>
                <a:gd name="T6" fmla="*/ 0 w 798"/>
                <a:gd name="T7" fmla="*/ 0 h 670"/>
                <a:gd name="T8" fmla="*/ 0 w 798"/>
                <a:gd name="T9" fmla="*/ 0 h 670"/>
                <a:gd name="T10" fmla="*/ 0 w 798"/>
                <a:gd name="T11" fmla="*/ 0 h 670"/>
                <a:gd name="T12" fmla="*/ 0 w 798"/>
                <a:gd name="T13" fmla="*/ 0 h 670"/>
                <a:gd name="T14" fmla="*/ 0 w 798"/>
                <a:gd name="T15" fmla="*/ 0 h 670"/>
                <a:gd name="T16" fmla="*/ 0 w 798"/>
                <a:gd name="T17" fmla="*/ 0 h 670"/>
                <a:gd name="T18" fmla="*/ 0 w 798"/>
                <a:gd name="T19" fmla="*/ 0 h 670"/>
                <a:gd name="T20" fmla="*/ 0 w 798"/>
                <a:gd name="T21" fmla="*/ 0 h 670"/>
                <a:gd name="T22" fmla="*/ 0 w 798"/>
                <a:gd name="T23" fmla="*/ 0 h 670"/>
                <a:gd name="T24" fmla="*/ 0 w 798"/>
                <a:gd name="T25" fmla="*/ 0 h 670"/>
                <a:gd name="T26" fmla="*/ 0 w 798"/>
                <a:gd name="T27" fmla="*/ 0 h 670"/>
                <a:gd name="T28" fmla="*/ 0 w 798"/>
                <a:gd name="T29" fmla="*/ 0 h 670"/>
                <a:gd name="T30" fmla="*/ 0 w 798"/>
                <a:gd name="T31" fmla="*/ 0 h 670"/>
                <a:gd name="T32" fmla="*/ 0 w 798"/>
                <a:gd name="T33" fmla="*/ 0 h 670"/>
                <a:gd name="T34" fmla="*/ 0 w 798"/>
                <a:gd name="T35" fmla="*/ 0 h 670"/>
                <a:gd name="T36" fmla="*/ 0 w 798"/>
                <a:gd name="T37" fmla="*/ 0 h 670"/>
                <a:gd name="T38" fmla="*/ 0 w 798"/>
                <a:gd name="T39" fmla="*/ 0 h 670"/>
                <a:gd name="T40" fmla="*/ 0 w 798"/>
                <a:gd name="T41" fmla="*/ 0 h 670"/>
                <a:gd name="T42" fmla="*/ 0 w 798"/>
                <a:gd name="T43" fmla="*/ 0 h 670"/>
                <a:gd name="T44" fmla="*/ 0 w 798"/>
                <a:gd name="T45" fmla="*/ 0 h 670"/>
                <a:gd name="T46" fmla="*/ 0 w 798"/>
                <a:gd name="T47" fmla="*/ 0 h 670"/>
                <a:gd name="T48" fmla="*/ 0 w 798"/>
                <a:gd name="T49" fmla="*/ 0 h 670"/>
                <a:gd name="T50" fmla="*/ 0 w 798"/>
                <a:gd name="T51" fmla="*/ 0 h 670"/>
                <a:gd name="T52" fmla="*/ 0 w 798"/>
                <a:gd name="T53" fmla="*/ 0 h 670"/>
                <a:gd name="T54" fmla="*/ 0 w 798"/>
                <a:gd name="T55" fmla="*/ 0 h 670"/>
                <a:gd name="T56" fmla="*/ 0 w 798"/>
                <a:gd name="T57" fmla="*/ 0 h 670"/>
                <a:gd name="T58" fmla="*/ 0 w 798"/>
                <a:gd name="T59" fmla="*/ 0 h 670"/>
                <a:gd name="T60" fmla="*/ 0 w 798"/>
                <a:gd name="T61" fmla="*/ 0 h 670"/>
                <a:gd name="T62" fmla="*/ 0 w 798"/>
                <a:gd name="T63" fmla="*/ 0 h 670"/>
                <a:gd name="T64" fmla="*/ 0 w 798"/>
                <a:gd name="T65" fmla="*/ 0 h 670"/>
                <a:gd name="T66" fmla="*/ 0 w 798"/>
                <a:gd name="T67" fmla="*/ 0 h 670"/>
                <a:gd name="T68" fmla="*/ 0 w 798"/>
                <a:gd name="T69" fmla="*/ 0 h 670"/>
                <a:gd name="T70" fmla="*/ 0 w 798"/>
                <a:gd name="T71" fmla="*/ 0 h 670"/>
                <a:gd name="T72" fmla="*/ 0 w 798"/>
                <a:gd name="T73" fmla="*/ 0 h 670"/>
                <a:gd name="T74" fmla="*/ 0 w 798"/>
                <a:gd name="T75" fmla="*/ 0 h 670"/>
                <a:gd name="T76" fmla="*/ 0 w 798"/>
                <a:gd name="T77" fmla="*/ 0 h 670"/>
                <a:gd name="T78" fmla="*/ 0 w 798"/>
                <a:gd name="T79" fmla="*/ 0 h 670"/>
                <a:gd name="T80" fmla="*/ 0 w 798"/>
                <a:gd name="T81" fmla="*/ 0 h 670"/>
                <a:gd name="T82" fmla="*/ 0 w 798"/>
                <a:gd name="T83" fmla="*/ 0 h 6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98"/>
                <a:gd name="T127" fmla="*/ 0 h 670"/>
                <a:gd name="T128" fmla="*/ 798 w 798"/>
                <a:gd name="T129" fmla="*/ 670 h 6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98" h="670">
                  <a:moveTo>
                    <a:pt x="798" y="180"/>
                  </a:moveTo>
                  <a:lnTo>
                    <a:pt x="691" y="261"/>
                  </a:lnTo>
                  <a:lnTo>
                    <a:pt x="674" y="240"/>
                  </a:lnTo>
                  <a:lnTo>
                    <a:pt x="659" y="269"/>
                  </a:lnTo>
                  <a:lnTo>
                    <a:pt x="643" y="299"/>
                  </a:lnTo>
                  <a:lnTo>
                    <a:pt x="627" y="327"/>
                  </a:lnTo>
                  <a:lnTo>
                    <a:pt x="612" y="354"/>
                  </a:lnTo>
                  <a:lnTo>
                    <a:pt x="598" y="379"/>
                  </a:lnTo>
                  <a:lnTo>
                    <a:pt x="585" y="401"/>
                  </a:lnTo>
                  <a:lnTo>
                    <a:pt x="572" y="422"/>
                  </a:lnTo>
                  <a:lnTo>
                    <a:pt x="560" y="441"/>
                  </a:lnTo>
                  <a:lnTo>
                    <a:pt x="550" y="458"/>
                  </a:lnTo>
                  <a:lnTo>
                    <a:pt x="527" y="491"/>
                  </a:lnTo>
                  <a:lnTo>
                    <a:pt x="507" y="519"/>
                  </a:lnTo>
                  <a:lnTo>
                    <a:pt x="488" y="542"/>
                  </a:lnTo>
                  <a:lnTo>
                    <a:pt x="470" y="560"/>
                  </a:lnTo>
                  <a:lnTo>
                    <a:pt x="411" y="616"/>
                  </a:lnTo>
                  <a:lnTo>
                    <a:pt x="397" y="628"/>
                  </a:lnTo>
                  <a:lnTo>
                    <a:pt x="381" y="642"/>
                  </a:lnTo>
                  <a:lnTo>
                    <a:pt x="363" y="656"/>
                  </a:lnTo>
                  <a:lnTo>
                    <a:pt x="342" y="670"/>
                  </a:lnTo>
                  <a:lnTo>
                    <a:pt x="317" y="670"/>
                  </a:lnTo>
                  <a:lnTo>
                    <a:pt x="290" y="668"/>
                  </a:lnTo>
                  <a:lnTo>
                    <a:pt x="263" y="664"/>
                  </a:lnTo>
                  <a:lnTo>
                    <a:pt x="234" y="659"/>
                  </a:lnTo>
                  <a:lnTo>
                    <a:pt x="210" y="655"/>
                  </a:lnTo>
                  <a:lnTo>
                    <a:pt x="189" y="649"/>
                  </a:lnTo>
                  <a:lnTo>
                    <a:pt x="168" y="644"/>
                  </a:lnTo>
                  <a:lnTo>
                    <a:pt x="149" y="637"/>
                  </a:lnTo>
                  <a:lnTo>
                    <a:pt x="131" y="630"/>
                  </a:lnTo>
                  <a:lnTo>
                    <a:pt x="114" y="623"/>
                  </a:lnTo>
                  <a:lnTo>
                    <a:pt x="98" y="614"/>
                  </a:lnTo>
                  <a:lnTo>
                    <a:pt x="84" y="605"/>
                  </a:lnTo>
                  <a:lnTo>
                    <a:pt x="66" y="594"/>
                  </a:lnTo>
                  <a:lnTo>
                    <a:pt x="53" y="581"/>
                  </a:lnTo>
                  <a:lnTo>
                    <a:pt x="40" y="568"/>
                  </a:lnTo>
                  <a:lnTo>
                    <a:pt x="29" y="553"/>
                  </a:lnTo>
                  <a:lnTo>
                    <a:pt x="19" y="537"/>
                  </a:lnTo>
                  <a:lnTo>
                    <a:pt x="12" y="520"/>
                  </a:lnTo>
                  <a:lnTo>
                    <a:pt x="6" y="502"/>
                  </a:lnTo>
                  <a:lnTo>
                    <a:pt x="2" y="483"/>
                  </a:lnTo>
                  <a:lnTo>
                    <a:pt x="0" y="465"/>
                  </a:lnTo>
                  <a:lnTo>
                    <a:pt x="0" y="445"/>
                  </a:lnTo>
                  <a:lnTo>
                    <a:pt x="1" y="427"/>
                  </a:lnTo>
                  <a:lnTo>
                    <a:pt x="4" y="408"/>
                  </a:lnTo>
                  <a:lnTo>
                    <a:pt x="10" y="389"/>
                  </a:lnTo>
                  <a:lnTo>
                    <a:pt x="16" y="372"/>
                  </a:lnTo>
                  <a:lnTo>
                    <a:pt x="25" y="354"/>
                  </a:lnTo>
                  <a:lnTo>
                    <a:pt x="35" y="337"/>
                  </a:lnTo>
                  <a:lnTo>
                    <a:pt x="46" y="321"/>
                  </a:lnTo>
                  <a:lnTo>
                    <a:pt x="58" y="305"/>
                  </a:lnTo>
                  <a:lnTo>
                    <a:pt x="70" y="290"/>
                  </a:lnTo>
                  <a:lnTo>
                    <a:pt x="84" y="275"/>
                  </a:lnTo>
                  <a:lnTo>
                    <a:pt x="98" y="260"/>
                  </a:lnTo>
                  <a:lnTo>
                    <a:pt x="114" y="246"/>
                  </a:lnTo>
                  <a:lnTo>
                    <a:pt x="130" y="232"/>
                  </a:lnTo>
                  <a:lnTo>
                    <a:pt x="147" y="218"/>
                  </a:lnTo>
                  <a:lnTo>
                    <a:pt x="155" y="213"/>
                  </a:lnTo>
                  <a:lnTo>
                    <a:pt x="171" y="202"/>
                  </a:lnTo>
                  <a:lnTo>
                    <a:pt x="194" y="186"/>
                  </a:lnTo>
                  <a:lnTo>
                    <a:pt x="228" y="164"/>
                  </a:lnTo>
                  <a:lnTo>
                    <a:pt x="253" y="146"/>
                  </a:lnTo>
                  <a:lnTo>
                    <a:pt x="226" y="175"/>
                  </a:lnTo>
                  <a:lnTo>
                    <a:pt x="205" y="201"/>
                  </a:lnTo>
                  <a:lnTo>
                    <a:pt x="186" y="225"/>
                  </a:lnTo>
                  <a:lnTo>
                    <a:pt x="172" y="246"/>
                  </a:lnTo>
                  <a:lnTo>
                    <a:pt x="162" y="261"/>
                  </a:lnTo>
                  <a:lnTo>
                    <a:pt x="153" y="275"/>
                  </a:lnTo>
                  <a:lnTo>
                    <a:pt x="147" y="290"/>
                  </a:lnTo>
                  <a:lnTo>
                    <a:pt x="141" y="304"/>
                  </a:lnTo>
                  <a:lnTo>
                    <a:pt x="136" y="318"/>
                  </a:lnTo>
                  <a:lnTo>
                    <a:pt x="133" y="332"/>
                  </a:lnTo>
                  <a:lnTo>
                    <a:pt x="131" y="345"/>
                  </a:lnTo>
                  <a:lnTo>
                    <a:pt x="130" y="359"/>
                  </a:lnTo>
                  <a:lnTo>
                    <a:pt x="130" y="374"/>
                  </a:lnTo>
                  <a:lnTo>
                    <a:pt x="132" y="389"/>
                  </a:lnTo>
                  <a:lnTo>
                    <a:pt x="136" y="403"/>
                  </a:lnTo>
                  <a:lnTo>
                    <a:pt x="142" y="416"/>
                  </a:lnTo>
                  <a:lnTo>
                    <a:pt x="149" y="429"/>
                  </a:lnTo>
                  <a:lnTo>
                    <a:pt x="159" y="440"/>
                  </a:lnTo>
                  <a:lnTo>
                    <a:pt x="171" y="451"/>
                  </a:lnTo>
                  <a:lnTo>
                    <a:pt x="183" y="460"/>
                  </a:lnTo>
                  <a:lnTo>
                    <a:pt x="194" y="467"/>
                  </a:lnTo>
                  <a:lnTo>
                    <a:pt x="205" y="473"/>
                  </a:lnTo>
                  <a:lnTo>
                    <a:pt x="216" y="479"/>
                  </a:lnTo>
                  <a:lnTo>
                    <a:pt x="228" y="483"/>
                  </a:lnTo>
                  <a:lnTo>
                    <a:pt x="239" y="487"/>
                  </a:lnTo>
                  <a:lnTo>
                    <a:pt x="252" y="491"/>
                  </a:lnTo>
                  <a:lnTo>
                    <a:pt x="264" y="495"/>
                  </a:lnTo>
                  <a:lnTo>
                    <a:pt x="277" y="498"/>
                  </a:lnTo>
                  <a:lnTo>
                    <a:pt x="291" y="501"/>
                  </a:lnTo>
                  <a:lnTo>
                    <a:pt x="305" y="503"/>
                  </a:lnTo>
                  <a:lnTo>
                    <a:pt x="319" y="504"/>
                  </a:lnTo>
                  <a:lnTo>
                    <a:pt x="333" y="505"/>
                  </a:lnTo>
                  <a:lnTo>
                    <a:pt x="363" y="506"/>
                  </a:lnTo>
                  <a:lnTo>
                    <a:pt x="394" y="504"/>
                  </a:lnTo>
                  <a:lnTo>
                    <a:pt x="584" y="129"/>
                  </a:lnTo>
                  <a:lnTo>
                    <a:pt x="580" y="123"/>
                  </a:lnTo>
                  <a:lnTo>
                    <a:pt x="575" y="117"/>
                  </a:lnTo>
                  <a:lnTo>
                    <a:pt x="572" y="111"/>
                  </a:lnTo>
                  <a:lnTo>
                    <a:pt x="571" y="106"/>
                  </a:lnTo>
                  <a:lnTo>
                    <a:pt x="570" y="100"/>
                  </a:lnTo>
                  <a:lnTo>
                    <a:pt x="570" y="95"/>
                  </a:lnTo>
                  <a:lnTo>
                    <a:pt x="572" y="89"/>
                  </a:lnTo>
                  <a:lnTo>
                    <a:pt x="574" y="84"/>
                  </a:lnTo>
                  <a:lnTo>
                    <a:pt x="578" y="81"/>
                  </a:lnTo>
                  <a:lnTo>
                    <a:pt x="582" y="78"/>
                  </a:lnTo>
                  <a:lnTo>
                    <a:pt x="589" y="73"/>
                  </a:lnTo>
                  <a:lnTo>
                    <a:pt x="598" y="67"/>
                  </a:lnTo>
                  <a:lnTo>
                    <a:pt x="622" y="54"/>
                  </a:lnTo>
                  <a:lnTo>
                    <a:pt x="655" y="38"/>
                  </a:lnTo>
                  <a:lnTo>
                    <a:pt x="664" y="32"/>
                  </a:lnTo>
                  <a:lnTo>
                    <a:pt x="678" y="27"/>
                  </a:lnTo>
                  <a:lnTo>
                    <a:pt x="696" y="18"/>
                  </a:lnTo>
                  <a:lnTo>
                    <a:pt x="717" y="10"/>
                  </a:lnTo>
                  <a:lnTo>
                    <a:pt x="735" y="0"/>
                  </a:lnTo>
                  <a:lnTo>
                    <a:pt x="731" y="8"/>
                  </a:lnTo>
                  <a:lnTo>
                    <a:pt x="727" y="15"/>
                  </a:lnTo>
                  <a:lnTo>
                    <a:pt x="724" y="22"/>
                  </a:lnTo>
                  <a:lnTo>
                    <a:pt x="721" y="29"/>
                  </a:lnTo>
                  <a:lnTo>
                    <a:pt x="719" y="37"/>
                  </a:lnTo>
                  <a:lnTo>
                    <a:pt x="719" y="45"/>
                  </a:lnTo>
                  <a:lnTo>
                    <a:pt x="719" y="53"/>
                  </a:lnTo>
                  <a:lnTo>
                    <a:pt x="721" y="60"/>
                  </a:lnTo>
                  <a:lnTo>
                    <a:pt x="724" y="69"/>
                  </a:lnTo>
                  <a:lnTo>
                    <a:pt x="733" y="89"/>
                  </a:lnTo>
                  <a:lnTo>
                    <a:pt x="747" y="109"/>
                  </a:lnTo>
                  <a:lnTo>
                    <a:pt x="798" y="180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85" name="Line 102"/>
            <p:cNvSpPr>
              <a:spLocks noChangeShapeType="1"/>
            </p:cNvSpPr>
            <p:nvPr/>
          </p:nvSpPr>
          <p:spPr bwMode="auto">
            <a:xfrm flipV="1">
              <a:off x="2892" y="805"/>
              <a:ext cx="12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86" name="Line 103"/>
            <p:cNvSpPr>
              <a:spLocks noChangeShapeType="1"/>
            </p:cNvSpPr>
            <p:nvPr/>
          </p:nvSpPr>
          <p:spPr bwMode="auto">
            <a:xfrm flipV="1">
              <a:off x="2410" y="802"/>
              <a:ext cx="111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87" name="Freeform 104"/>
            <p:cNvSpPr>
              <a:spLocks noEditPoints="1"/>
            </p:cNvSpPr>
            <p:nvPr/>
          </p:nvSpPr>
          <p:spPr bwMode="auto">
            <a:xfrm>
              <a:off x="2108" y="351"/>
              <a:ext cx="1180" cy="848"/>
            </a:xfrm>
            <a:custGeom>
              <a:avLst/>
              <a:gdLst>
                <a:gd name="T0" fmla="*/ 0 w 16597"/>
                <a:gd name="T1" fmla="*/ 0 h 12363"/>
                <a:gd name="T2" fmla="*/ 0 w 16597"/>
                <a:gd name="T3" fmla="*/ 0 h 12363"/>
                <a:gd name="T4" fmla="*/ 0 w 16597"/>
                <a:gd name="T5" fmla="*/ 0 h 12363"/>
                <a:gd name="T6" fmla="*/ 0 w 16597"/>
                <a:gd name="T7" fmla="*/ 0 h 12363"/>
                <a:gd name="T8" fmla="*/ 0 w 16597"/>
                <a:gd name="T9" fmla="*/ 0 h 12363"/>
                <a:gd name="T10" fmla="*/ 0 w 16597"/>
                <a:gd name="T11" fmla="*/ 0 h 12363"/>
                <a:gd name="T12" fmla="*/ 0 w 16597"/>
                <a:gd name="T13" fmla="*/ 0 h 12363"/>
                <a:gd name="T14" fmla="*/ 0 w 16597"/>
                <a:gd name="T15" fmla="*/ 0 h 12363"/>
                <a:gd name="T16" fmla="*/ 0 w 16597"/>
                <a:gd name="T17" fmla="*/ 0 h 12363"/>
                <a:gd name="T18" fmla="*/ 0 w 16597"/>
                <a:gd name="T19" fmla="*/ 0 h 12363"/>
                <a:gd name="T20" fmla="*/ 0 w 16597"/>
                <a:gd name="T21" fmla="*/ 0 h 12363"/>
                <a:gd name="T22" fmla="*/ 0 w 16597"/>
                <a:gd name="T23" fmla="*/ 0 h 12363"/>
                <a:gd name="T24" fmla="*/ 0 w 16597"/>
                <a:gd name="T25" fmla="*/ 0 h 12363"/>
                <a:gd name="T26" fmla="*/ 0 w 16597"/>
                <a:gd name="T27" fmla="*/ 0 h 12363"/>
                <a:gd name="T28" fmla="*/ 0 w 16597"/>
                <a:gd name="T29" fmla="*/ 0 h 12363"/>
                <a:gd name="T30" fmla="*/ 0 w 16597"/>
                <a:gd name="T31" fmla="*/ 0 h 12363"/>
                <a:gd name="T32" fmla="*/ 0 w 16597"/>
                <a:gd name="T33" fmla="*/ 0 h 12363"/>
                <a:gd name="T34" fmla="*/ 0 w 16597"/>
                <a:gd name="T35" fmla="*/ 0 h 12363"/>
                <a:gd name="T36" fmla="*/ 0 w 16597"/>
                <a:gd name="T37" fmla="*/ 0 h 12363"/>
                <a:gd name="T38" fmla="*/ 0 w 16597"/>
                <a:gd name="T39" fmla="*/ 0 h 12363"/>
                <a:gd name="T40" fmla="*/ 0 w 16597"/>
                <a:gd name="T41" fmla="*/ 0 h 12363"/>
                <a:gd name="T42" fmla="*/ 0 w 16597"/>
                <a:gd name="T43" fmla="*/ 0 h 12363"/>
                <a:gd name="T44" fmla="*/ 0 w 16597"/>
                <a:gd name="T45" fmla="*/ 0 h 12363"/>
                <a:gd name="T46" fmla="*/ 0 w 16597"/>
                <a:gd name="T47" fmla="*/ 0 h 12363"/>
                <a:gd name="T48" fmla="*/ 0 w 16597"/>
                <a:gd name="T49" fmla="*/ 0 h 12363"/>
                <a:gd name="T50" fmla="*/ 0 w 16597"/>
                <a:gd name="T51" fmla="*/ 0 h 12363"/>
                <a:gd name="T52" fmla="*/ 0 w 16597"/>
                <a:gd name="T53" fmla="*/ 0 h 12363"/>
                <a:gd name="T54" fmla="*/ 0 w 16597"/>
                <a:gd name="T55" fmla="*/ 0 h 12363"/>
                <a:gd name="T56" fmla="*/ 0 w 16597"/>
                <a:gd name="T57" fmla="*/ 0 h 12363"/>
                <a:gd name="T58" fmla="*/ 0 w 16597"/>
                <a:gd name="T59" fmla="*/ 0 h 12363"/>
                <a:gd name="T60" fmla="*/ 0 w 16597"/>
                <a:gd name="T61" fmla="*/ 0 h 12363"/>
                <a:gd name="T62" fmla="*/ 0 w 16597"/>
                <a:gd name="T63" fmla="*/ 0 h 12363"/>
                <a:gd name="T64" fmla="*/ 0 w 16597"/>
                <a:gd name="T65" fmla="*/ 0 h 12363"/>
                <a:gd name="T66" fmla="*/ 0 w 16597"/>
                <a:gd name="T67" fmla="*/ 0 h 12363"/>
                <a:gd name="T68" fmla="*/ 0 w 16597"/>
                <a:gd name="T69" fmla="*/ 0 h 12363"/>
                <a:gd name="T70" fmla="*/ 0 w 16597"/>
                <a:gd name="T71" fmla="*/ 0 h 12363"/>
                <a:gd name="T72" fmla="*/ 0 w 16597"/>
                <a:gd name="T73" fmla="*/ 0 h 12363"/>
                <a:gd name="T74" fmla="*/ 0 w 16597"/>
                <a:gd name="T75" fmla="*/ 0 h 12363"/>
                <a:gd name="T76" fmla="*/ 0 w 16597"/>
                <a:gd name="T77" fmla="*/ 0 h 12363"/>
                <a:gd name="T78" fmla="*/ 0 w 16597"/>
                <a:gd name="T79" fmla="*/ 0 h 12363"/>
                <a:gd name="T80" fmla="*/ 0 w 16597"/>
                <a:gd name="T81" fmla="*/ 0 h 12363"/>
                <a:gd name="T82" fmla="*/ 0 w 16597"/>
                <a:gd name="T83" fmla="*/ 0 h 12363"/>
                <a:gd name="T84" fmla="*/ 0 w 16597"/>
                <a:gd name="T85" fmla="*/ 0 h 12363"/>
                <a:gd name="T86" fmla="*/ 0 w 16597"/>
                <a:gd name="T87" fmla="*/ 0 h 12363"/>
                <a:gd name="T88" fmla="*/ 0 w 16597"/>
                <a:gd name="T89" fmla="*/ 0 h 12363"/>
                <a:gd name="T90" fmla="*/ 0 w 16597"/>
                <a:gd name="T91" fmla="*/ 0 h 12363"/>
                <a:gd name="T92" fmla="*/ 0 w 16597"/>
                <a:gd name="T93" fmla="*/ 0 h 12363"/>
                <a:gd name="T94" fmla="*/ 0 w 16597"/>
                <a:gd name="T95" fmla="*/ 0 h 12363"/>
                <a:gd name="T96" fmla="*/ 0 w 16597"/>
                <a:gd name="T97" fmla="*/ 0 h 12363"/>
                <a:gd name="T98" fmla="*/ 0 w 16597"/>
                <a:gd name="T99" fmla="*/ 0 h 12363"/>
                <a:gd name="T100" fmla="*/ 0 w 16597"/>
                <a:gd name="T101" fmla="*/ 0 h 12363"/>
                <a:gd name="T102" fmla="*/ 0 w 16597"/>
                <a:gd name="T103" fmla="*/ 0 h 12363"/>
                <a:gd name="T104" fmla="*/ 0 w 16597"/>
                <a:gd name="T105" fmla="*/ 0 h 12363"/>
                <a:gd name="T106" fmla="*/ 0 w 16597"/>
                <a:gd name="T107" fmla="*/ 0 h 12363"/>
                <a:gd name="T108" fmla="*/ 0 w 16597"/>
                <a:gd name="T109" fmla="*/ 0 h 12363"/>
                <a:gd name="T110" fmla="*/ 0 w 16597"/>
                <a:gd name="T111" fmla="*/ 0 h 12363"/>
                <a:gd name="T112" fmla="*/ 0 w 16597"/>
                <a:gd name="T113" fmla="*/ 0 h 1236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597"/>
                <a:gd name="T172" fmla="*/ 0 h 12363"/>
                <a:gd name="T173" fmla="*/ 16597 w 16597"/>
                <a:gd name="T174" fmla="*/ 12363 h 1236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597" h="12363">
                  <a:moveTo>
                    <a:pt x="8299" y="11999"/>
                  </a:moveTo>
                  <a:lnTo>
                    <a:pt x="8299" y="11999"/>
                  </a:lnTo>
                  <a:lnTo>
                    <a:pt x="8299" y="12363"/>
                  </a:lnTo>
                  <a:lnTo>
                    <a:pt x="8299" y="11999"/>
                  </a:lnTo>
                  <a:close/>
                  <a:moveTo>
                    <a:pt x="8299" y="11999"/>
                  </a:moveTo>
                  <a:lnTo>
                    <a:pt x="8504" y="11997"/>
                  </a:lnTo>
                  <a:lnTo>
                    <a:pt x="8708" y="11992"/>
                  </a:lnTo>
                  <a:lnTo>
                    <a:pt x="8911" y="11982"/>
                  </a:lnTo>
                  <a:lnTo>
                    <a:pt x="9113" y="11969"/>
                  </a:lnTo>
                  <a:lnTo>
                    <a:pt x="9312" y="11952"/>
                  </a:lnTo>
                  <a:lnTo>
                    <a:pt x="9510" y="11931"/>
                  </a:lnTo>
                  <a:lnTo>
                    <a:pt x="9707" y="11908"/>
                  </a:lnTo>
                  <a:lnTo>
                    <a:pt x="9902" y="11880"/>
                  </a:lnTo>
                  <a:lnTo>
                    <a:pt x="10096" y="11849"/>
                  </a:lnTo>
                  <a:lnTo>
                    <a:pt x="10287" y="11814"/>
                  </a:lnTo>
                  <a:lnTo>
                    <a:pt x="10477" y="11776"/>
                  </a:lnTo>
                  <a:lnTo>
                    <a:pt x="10665" y="11735"/>
                  </a:lnTo>
                  <a:lnTo>
                    <a:pt x="10851" y="11690"/>
                  </a:lnTo>
                  <a:lnTo>
                    <a:pt x="11034" y="11642"/>
                  </a:lnTo>
                  <a:lnTo>
                    <a:pt x="11216" y="11591"/>
                  </a:lnTo>
                  <a:lnTo>
                    <a:pt x="11396" y="11536"/>
                  </a:lnTo>
                  <a:lnTo>
                    <a:pt x="11573" y="11479"/>
                  </a:lnTo>
                  <a:lnTo>
                    <a:pt x="11748" y="11419"/>
                  </a:lnTo>
                  <a:lnTo>
                    <a:pt x="11921" y="11355"/>
                  </a:lnTo>
                  <a:lnTo>
                    <a:pt x="12092" y="11289"/>
                  </a:lnTo>
                  <a:lnTo>
                    <a:pt x="12259" y="11219"/>
                  </a:lnTo>
                  <a:lnTo>
                    <a:pt x="12425" y="11147"/>
                  </a:lnTo>
                  <a:lnTo>
                    <a:pt x="12588" y="11072"/>
                  </a:lnTo>
                  <a:lnTo>
                    <a:pt x="12748" y="10993"/>
                  </a:lnTo>
                  <a:lnTo>
                    <a:pt x="12906" y="10912"/>
                  </a:lnTo>
                  <a:lnTo>
                    <a:pt x="13060" y="10830"/>
                  </a:lnTo>
                  <a:lnTo>
                    <a:pt x="13212" y="10744"/>
                  </a:lnTo>
                  <a:lnTo>
                    <a:pt x="13361" y="10655"/>
                  </a:lnTo>
                  <a:lnTo>
                    <a:pt x="13507" y="10563"/>
                  </a:lnTo>
                  <a:lnTo>
                    <a:pt x="13650" y="10470"/>
                  </a:lnTo>
                  <a:lnTo>
                    <a:pt x="13789" y="10374"/>
                  </a:lnTo>
                  <a:lnTo>
                    <a:pt x="13927" y="10275"/>
                  </a:lnTo>
                  <a:lnTo>
                    <a:pt x="14142" y="10565"/>
                  </a:lnTo>
                  <a:lnTo>
                    <a:pt x="14000" y="10668"/>
                  </a:lnTo>
                  <a:lnTo>
                    <a:pt x="13854" y="10768"/>
                  </a:lnTo>
                  <a:lnTo>
                    <a:pt x="13705" y="10866"/>
                  </a:lnTo>
                  <a:lnTo>
                    <a:pt x="13553" y="10962"/>
                  </a:lnTo>
                  <a:lnTo>
                    <a:pt x="13398" y="11054"/>
                  </a:lnTo>
                  <a:lnTo>
                    <a:pt x="13240" y="11144"/>
                  </a:lnTo>
                  <a:lnTo>
                    <a:pt x="13080" y="11231"/>
                  </a:lnTo>
                  <a:lnTo>
                    <a:pt x="12915" y="11315"/>
                  </a:lnTo>
                  <a:lnTo>
                    <a:pt x="12749" y="11396"/>
                  </a:lnTo>
                  <a:lnTo>
                    <a:pt x="12579" y="11474"/>
                  </a:lnTo>
                  <a:lnTo>
                    <a:pt x="12408" y="11550"/>
                  </a:lnTo>
                  <a:lnTo>
                    <a:pt x="12234" y="11622"/>
                  </a:lnTo>
                  <a:lnTo>
                    <a:pt x="12057" y="11691"/>
                  </a:lnTo>
                  <a:lnTo>
                    <a:pt x="11877" y="11757"/>
                  </a:lnTo>
                  <a:lnTo>
                    <a:pt x="11695" y="11821"/>
                  </a:lnTo>
                  <a:lnTo>
                    <a:pt x="11510" y="11880"/>
                  </a:lnTo>
                  <a:lnTo>
                    <a:pt x="11324" y="11937"/>
                  </a:lnTo>
                  <a:lnTo>
                    <a:pt x="11135" y="11991"/>
                  </a:lnTo>
                  <a:lnTo>
                    <a:pt x="10944" y="12040"/>
                  </a:lnTo>
                  <a:lnTo>
                    <a:pt x="10751" y="12086"/>
                  </a:lnTo>
                  <a:lnTo>
                    <a:pt x="10557" y="12129"/>
                  </a:lnTo>
                  <a:lnTo>
                    <a:pt x="10359" y="12169"/>
                  </a:lnTo>
                  <a:lnTo>
                    <a:pt x="10161" y="12206"/>
                  </a:lnTo>
                  <a:lnTo>
                    <a:pt x="9961" y="12238"/>
                  </a:lnTo>
                  <a:lnTo>
                    <a:pt x="9758" y="12267"/>
                  </a:lnTo>
                  <a:lnTo>
                    <a:pt x="9554" y="12292"/>
                  </a:lnTo>
                  <a:lnTo>
                    <a:pt x="9349" y="12313"/>
                  </a:lnTo>
                  <a:lnTo>
                    <a:pt x="9142" y="12331"/>
                  </a:lnTo>
                  <a:lnTo>
                    <a:pt x="8933" y="12345"/>
                  </a:lnTo>
                  <a:lnTo>
                    <a:pt x="8723" y="12355"/>
                  </a:lnTo>
                  <a:lnTo>
                    <a:pt x="8511" y="12360"/>
                  </a:lnTo>
                  <a:lnTo>
                    <a:pt x="8299" y="12363"/>
                  </a:lnTo>
                  <a:lnTo>
                    <a:pt x="8299" y="11999"/>
                  </a:lnTo>
                  <a:close/>
                  <a:moveTo>
                    <a:pt x="13927" y="10275"/>
                  </a:moveTo>
                  <a:lnTo>
                    <a:pt x="14058" y="10175"/>
                  </a:lnTo>
                  <a:lnTo>
                    <a:pt x="14187" y="10073"/>
                  </a:lnTo>
                  <a:lnTo>
                    <a:pt x="14312" y="9969"/>
                  </a:lnTo>
                  <a:lnTo>
                    <a:pt x="14435" y="9862"/>
                  </a:lnTo>
                  <a:lnTo>
                    <a:pt x="14553" y="9754"/>
                  </a:lnTo>
                  <a:lnTo>
                    <a:pt x="14669" y="9642"/>
                  </a:lnTo>
                  <a:lnTo>
                    <a:pt x="14780" y="9530"/>
                  </a:lnTo>
                  <a:lnTo>
                    <a:pt x="14888" y="9415"/>
                  </a:lnTo>
                  <a:lnTo>
                    <a:pt x="14992" y="9298"/>
                  </a:lnTo>
                  <a:lnTo>
                    <a:pt x="15093" y="9180"/>
                  </a:lnTo>
                  <a:lnTo>
                    <a:pt x="15189" y="9059"/>
                  </a:lnTo>
                  <a:lnTo>
                    <a:pt x="15283" y="8937"/>
                  </a:lnTo>
                  <a:lnTo>
                    <a:pt x="15372" y="8812"/>
                  </a:lnTo>
                  <a:lnTo>
                    <a:pt x="15457" y="8686"/>
                  </a:lnTo>
                  <a:lnTo>
                    <a:pt x="15537" y="8560"/>
                  </a:lnTo>
                  <a:lnTo>
                    <a:pt x="15615" y="8431"/>
                  </a:lnTo>
                  <a:lnTo>
                    <a:pt x="15688" y="8299"/>
                  </a:lnTo>
                  <a:lnTo>
                    <a:pt x="15755" y="8167"/>
                  </a:lnTo>
                  <a:lnTo>
                    <a:pt x="15820" y="8034"/>
                  </a:lnTo>
                  <a:lnTo>
                    <a:pt x="15880" y="7899"/>
                  </a:lnTo>
                  <a:lnTo>
                    <a:pt x="15935" y="7762"/>
                  </a:lnTo>
                  <a:lnTo>
                    <a:pt x="15986" y="7624"/>
                  </a:lnTo>
                  <a:lnTo>
                    <a:pt x="16032" y="7485"/>
                  </a:lnTo>
                  <a:lnTo>
                    <a:pt x="16074" y="7345"/>
                  </a:lnTo>
                  <a:lnTo>
                    <a:pt x="16112" y="7203"/>
                  </a:lnTo>
                  <a:lnTo>
                    <a:pt x="16144" y="7060"/>
                  </a:lnTo>
                  <a:lnTo>
                    <a:pt x="16171" y="6916"/>
                  </a:lnTo>
                  <a:lnTo>
                    <a:pt x="16193" y="6771"/>
                  </a:lnTo>
                  <a:lnTo>
                    <a:pt x="16211" y="6626"/>
                  </a:lnTo>
                  <a:lnTo>
                    <a:pt x="16224" y="6479"/>
                  </a:lnTo>
                  <a:lnTo>
                    <a:pt x="16232" y="6330"/>
                  </a:lnTo>
                  <a:lnTo>
                    <a:pt x="16234" y="6182"/>
                  </a:lnTo>
                  <a:lnTo>
                    <a:pt x="16597" y="6182"/>
                  </a:lnTo>
                  <a:lnTo>
                    <a:pt x="16595" y="6342"/>
                  </a:lnTo>
                  <a:lnTo>
                    <a:pt x="16586" y="6501"/>
                  </a:lnTo>
                  <a:lnTo>
                    <a:pt x="16572" y="6659"/>
                  </a:lnTo>
                  <a:lnTo>
                    <a:pt x="16554" y="6816"/>
                  </a:lnTo>
                  <a:lnTo>
                    <a:pt x="16529" y="6972"/>
                  </a:lnTo>
                  <a:lnTo>
                    <a:pt x="16500" y="7127"/>
                  </a:lnTo>
                  <a:lnTo>
                    <a:pt x="16466" y="7279"/>
                  </a:lnTo>
                  <a:lnTo>
                    <a:pt x="16426" y="7432"/>
                  </a:lnTo>
                  <a:lnTo>
                    <a:pt x="16382" y="7583"/>
                  </a:lnTo>
                  <a:lnTo>
                    <a:pt x="16333" y="7732"/>
                  </a:lnTo>
                  <a:lnTo>
                    <a:pt x="16279" y="7880"/>
                  </a:lnTo>
                  <a:lnTo>
                    <a:pt x="16220" y="8026"/>
                  </a:lnTo>
                  <a:lnTo>
                    <a:pt x="16156" y="8172"/>
                  </a:lnTo>
                  <a:lnTo>
                    <a:pt x="16088" y="8315"/>
                  </a:lnTo>
                  <a:lnTo>
                    <a:pt x="16015" y="8456"/>
                  </a:lnTo>
                  <a:lnTo>
                    <a:pt x="15938" y="8596"/>
                  </a:lnTo>
                  <a:lnTo>
                    <a:pt x="15856" y="8735"/>
                  </a:lnTo>
                  <a:lnTo>
                    <a:pt x="15770" y="8870"/>
                  </a:lnTo>
                  <a:lnTo>
                    <a:pt x="15679" y="9006"/>
                  </a:lnTo>
                  <a:lnTo>
                    <a:pt x="15585" y="9138"/>
                  </a:lnTo>
                  <a:lnTo>
                    <a:pt x="15486" y="9269"/>
                  </a:lnTo>
                  <a:lnTo>
                    <a:pt x="15383" y="9398"/>
                  </a:lnTo>
                  <a:lnTo>
                    <a:pt x="15275" y="9525"/>
                  </a:lnTo>
                  <a:lnTo>
                    <a:pt x="15165" y="9650"/>
                  </a:lnTo>
                  <a:lnTo>
                    <a:pt x="15050" y="9772"/>
                  </a:lnTo>
                  <a:lnTo>
                    <a:pt x="14931" y="9892"/>
                  </a:lnTo>
                  <a:lnTo>
                    <a:pt x="14808" y="10011"/>
                  </a:lnTo>
                  <a:lnTo>
                    <a:pt x="14683" y="10126"/>
                  </a:lnTo>
                  <a:lnTo>
                    <a:pt x="14553" y="10240"/>
                  </a:lnTo>
                  <a:lnTo>
                    <a:pt x="14419" y="10350"/>
                  </a:lnTo>
                  <a:lnTo>
                    <a:pt x="14282" y="10460"/>
                  </a:lnTo>
                  <a:lnTo>
                    <a:pt x="14142" y="10565"/>
                  </a:lnTo>
                  <a:lnTo>
                    <a:pt x="13927" y="10275"/>
                  </a:lnTo>
                  <a:close/>
                  <a:moveTo>
                    <a:pt x="16234" y="6182"/>
                  </a:moveTo>
                  <a:lnTo>
                    <a:pt x="16234" y="6181"/>
                  </a:lnTo>
                  <a:lnTo>
                    <a:pt x="16597" y="6181"/>
                  </a:lnTo>
                  <a:lnTo>
                    <a:pt x="16597" y="6182"/>
                  </a:lnTo>
                  <a:lnTo>
                    <a:pt x="16234" y="6182"/>
                  </a:lnTo>
                  <a:close/>
                  <a:moveTo>
                    <a:pt x="16234" y="6181"/>
                  </a:moveTo>
                  <a:lnTo>
                    <a:pt x="16234" y="6181"/>
                  </a:lnTo>
                  <a:lnTo>
                    <a:pt x="16597" y="6181"/>
                  </a:lnTo>
                  <a:lnTo>
                    <a:pt x="16234" y="6181"/>
                  </a:lnTo>
                  <a:close/>
                  <a:moveTo>
                    <a:pt x="16234" y="6181"/>
                  </a:moveTo>
                  <a:lnTo>
                    <a:pt x="16232" y="6033"/>
                  </a:lnTo>
                  <a:lnTo>
                    <a:pt x="16224" y="5884"/>
                  </a:lnTo>
                  <a:lnTo>
                    <a:pt x="16211" y="5738"/>
                  </a:lnTo>
                  <a:lnTo>
                    <a:pt x="16193" y="5592"/>
                  </a:lnTo>
                  <a:lnTo>
                    <a:pt x="16171" y="5447"/>
                  </a:lnTo>
                  <a:lnTo>
                    <a:pt x="16144" y="5303"/>
                  </a:lnTo>
                  <a:lnTo>
                    <a:pt x="16112" y="5160"/>
                  </a:lnTo>
                  <a:lnTo>
                    <a:pt x="16074" y="5018"/>
                  </a:lnTo>
                  <a:lnTo>
                    <a:pt x="16032" y="4878"/>
                  </a:lnTo>
                  <a:lnTo>
                    <a:pt x="15986" y="4738"/>
                  </a:lnTo>
                  <a:lnTo>
                    <a:pt x="15936" y="4601"/>
                  </a:lnTo>
                  <a:lnTo>
                    <a:pt x="15880" y="4464"/>
                  </a:lnTo>
                  <a:lnTo>
                    <a:pt x="15820" y="4329"/>
                  </a:lnTo>
                  <a:lnTo>
                    <a:pt x="15755" y="4196"/>
                  </a:lnTo>
                  <a:lnTo>
                    <a:pt x="15688" y="4063"/>
                  </a:lnTo>
                  <a:lnTo>
                    <a:pt x="15615" y="3932"/>
                  </a:lnTo>
                  <a:lnTo>
                    <a:pt x="15537" y="3803"/>
                  </a:lnTo>
                  <a:lnTo>
                    <a:pt x="15457" y="3676"/>
                  </a:lnTo>
                  <a:lnTo>
                    <a:pt x="15372" y="3551"/>
                  </a:lnTo>
                  <a:lnTo>
                    <a:pt x="15283" y="3426"/>
                  </a:lnTo>
                  <a:lnTo>
                    <a:pt x="15189" y="3303"/>
                  </a:lnTo>
                  <a:lnTo>
                    <a:pt x="15093" y="3183"/>
                  </a:lnTo>
                  <a:lnTo>
                    <a:pt x="14992" y="3065"/>
                  </a:lnTo>
                  <a:lnTo>
                    <a:pt x="14888" y="2948"/>
                  </a:lnTo>
                  <a:lnTo>
                    <a:pt x="14779" y="2833"/>
                  </a:lnTo>
                  <a:lnTo>
                    <a:pt x="14669" y="2720"/>
                  </a:lnTo>
                  <a:lnTo>
                    <a:pt x="14553" y="2609"/>
                  </a:lnTo>
                  <a:lnTo>
                    <a:pt x="14435" y="2500"/>
                  </a:lnTo>
                  <a:lnTo>
                    <a:pt x="14312" y="2394"/>
                  </a:lnTo>
                  <a:lnTo>
                    <a:pt x="14187" y="2290"/>
                  </a:lnTo>
                  <a:lnTo>
                    <a:pt x="14058" y="2188"/>
                  </a:lnTo>
                  <a:lnTo>
                    <a:pt x="13926" y="2088"/>
                  </a:lnTo>
                  <a:lnTo>
                    <a:pt x="14142" y="1796"/>
                  </a:lnTo>
                  <a:lnTo>
                    <a:pt x="14282" y="1903"/>
                  </a:lnTo>
                  <a:lnTo>
                    <a:pt x="14419" y="2011"/>
                  </a:lnTo>
                  <a:lnTo>
                    <a:pt x="14553" y="2123"/>
                  </a:lnTo>
                  <a:lnTo>
                    <a:pt x="14683" y="2237"/>
                  </a:lnTo>
                  <a:lnTo>
                    <a:pt x="14808" y="2352"/>
                  </a:lnTo>
                  <a:lnTo>
                    <a:pt x="14931" y="2470"/>
                  </a:lnTo>
                  <a:lnTo>
                    <a:pt x="15050" y="2591"/>
                  </a:lnTo>
                  <a:lnTo>
                    <a:pt x="15165" y="2713"/>
                  </a:lnTo>
                  <a:lnTo>
                    <a:pt x="15275" y="2838"/>
                  </a:lnTo>
                  <a:lnTo>
                    <a:pt x="15383" y="2965"/>
                  </a:lnTo>
                  <a:lnTo>
                    <a:pt x="15486" y="3094"/>
                  </a:lnTo>
                  <a:lnTo>
                    <a:pt x="15585" y="3225"/>
                  </a:lnTo>
                  <a:lnTo>
                    <a:pt x="15679" y="3357"/>
                  </a:lnTo>
                  <a:lnTo>
                    <a:pt x="15770" y="3493"/>
                  </a:lnTo>
                  <a:lnTo>
                    <a:pt x="15856" y="3629"/>
                  </a:lnTo>
                  <a:lnTo>
                    <a:pt x="15938" y="3767"/>
                  </a:lnTo>
                  <a:lnTo>
                    <a:pt x="16015" y="3906"/>
                  </a:lnTo>
                  <a:lnTo>
                    <a:pt x="16088" y="4048"/>
                  </a:lnTo>
                  <a:lnTo>
                    <a:pt x="16156" y="4191"/>
                  </a:lnTo>
                  <a:lnTo>
                    <a:pt x="16220" y="4336"/>
                  </a:lnTo>
                  <a:lnTo>
                    <a:pt x="16279" y="4483"/>
                  </a:lnTo>
                  <a:lnTo>
                    <a:pt x="16333" y="4631"/>
                  </a:lnTo>
                  <a:lnTo>
                    <a:pt x="16382" y="4780"/>
                  </a:lnTo>
                  <a:lnTo>
                    <a:pt x="16426" y="4931"/>
                  </a:lnTo>
                  <a:lnTo>
                    <a:pt x="16466" y="5083"/>
                  </a:lnTo>
                  <a:lnTo>
                    <a:pt x="16500" y="5236"/>
                  </a:lnTo>
                  <a:lnTo>
                    <a:pt x="16529" y="5391"/>
                  </a:lnTo>
                  <a:lnTo>
                    <a:pt x="16554" y="5547"/>
                  </a:lnTo>
                  <a:lnTo>
                    <a:pt x="16572" y="5704"/>
                  </a:lnTo>
                  <a:lnTo>
                    <a:pt x="16586" y="5862"/>
                  </a:lnTo>
                  <a:lnTo>
                    <a:pt x="16595" y="6021"/>
                  </a:lnTo>
                  <a:lnTo>
                    <a:pt x="16597" y="6181"/>
                  </a:lnTo>
                  <a:lnTo>
                    <a:pt x="16234" y="6181"/>
                  </a:lnTo>
                  <a:close/>
                  <a:moveTo>
                    <a:pt x="13926" y="2088"/>
                  </a:moveTo>
                  <a:lnTo>
                    <a:pt x="13789" y="1989"/>
                  </a:lnTo>
                  <a:lnTo>
                    <a:pt x="13650" y="1893"/>
                  </a:lnTo>
                  <a:lnTo>
                    <a:pt x="13507" y="1800"/>
                  </a:lnTo>
                  <a:lnTo>
                    <a:pt x="13361" y="1708"/>
                  </a:lnTo>
                  <a:lnTo>
                    <a:pt x="13212" y="1619"/>
                  </a:lnTo>
                  <a:lnTo>
                    <a:pt x="13060" y="1533"/>
                  </a:lnTo>
                  <a:lnTo>
                    <a:pt x="12906" y="1450"/>
                  </a:lnTo>
                  <a:lnTo>
                    <a:pt x="12748" y="1370"/>
                  </a:lnTo>
                  <a:lnTo>
                    <a:pt x="12588" y="1291"/>
                  </a:lnTo>
                  <a:lnTo>
                    <a:pt x="12425" y="1216"/>
                  </a:lnTo>
                  <a:lnTo>
                    <a:pt x="12259" y="1144"/>
                  </a:lnTo>
                  <a:lnTo>
                    <a:pt x="12092" y="1074"/>
                  </a:lnTo>
                  <a:lnTo>
                    <a:pt x="11921" y="1007"/>
                  </a:lnTo>
                  <a:lnTo>
                    <a:pt x="11748" y="944"/>
                  </a:lnTo>
                  <a:lnTo>
                    <a:pt x="11573" y="884"/>
                  </a:lnTo>
                  <a:lnTo>
                    <a:pt x="11396" y="827"/>
                  </a:lnTo>
                  <a:lnTo>
                    <a:pt x="11217" y="772"/>
                  </a:lnTo>
                  <a:lnTo>
                    <a:pt x="11034" y="720"/>
                  </a:lnTo>
                  <a:lnTo>
                    <a:pt x="10851" y="673"/>
                  </a:lnTo>
                  <a:lnTo>
                    <a:pt x="10665" y="628"/>
                  </a:lnTo>
                  <a:lnTo>
                    <a:pt x="10477" y="587"/>
                  </a:lnTo>
                  <a:lnTo>
                    <a:pt x="10287" y="548"/>
                  </a:lnTo>
                  <a:lnTo>
                    <a:pt x="10096" y="514"/>
                  </a:lnTo>
                  <a:lnTo>
                    <a:pt x="9903" y="483"/>
                  </a:lnTo>
                  <a:lnTo>
                    <a:pt x="9707" y="455"/>
                  </a:lnTo>
                  <a:lnTo>
                    <a:pt x="9511" y="431"/>
                  </a:lnTo>
                  <a:lnTo>
                    <a:pt x="9312" y="411"/>
                  </a:lnTo>
                  <a:lnTo>
                    <a:pt x="9113" y="394"/>
                  </a:lnTo>
                  <a:lnTo>
                    <a:pt x="8912" y="381"/>
                  </a:lnTo>
                  <a:lnTo>
                    <a:pt x="8709" y="371"/>
                  </a:lnTo>
                  <a:lnTo>
                    <a:pt x="8505" y="366"/>
                  </a:lnTo>
                  <a:lnTo>
                    <a:pt x="8300" y="364"/>
                  </a:lnTo>
                  <a:lnTo>
                    <a:pt x="8300" y="0"/>
                  </a:lnTo>
                  <a:lnTo>
                    <a:pt x="8513" y="2"/>
                  </a:lnTo>
                  <a:lnTo>
                    <a:pt x="8723" y="8"/>
                  </a:lnTo>
                  <a:lnTo>
                    <a:pt x="8933" y="17"/>
                  </a:lnTo>
                  <a:lnTo>
                    <a:pt x="9142" y="31"/>
                  </a:lnTo>
                  <a:lnTo>
                    <a:pt x="9349" y="50"/>
                  </a:lnTo>
                  <a:lnTo>
                    <a:pt x="9555" y="71"/>
                  </a:lnTo>
                  <a:lnTo>
                    <a:pt x="9759" y="96"/>
                  </a:lnTo>
                  <a:lnTo>
                    <a:pt x="9961" y="125"/>
                  </a:lnTo>
                  <a:lnTo>
                    <a:pt x="10162" y="157"/>
                  </a:lnTo>
                  <a:lnTo>
                    <a:pt x="10360" y="194"/>
                  </a:lnTo>
                  <a:lnTo>
                    <a:pt x="10557" y="234"/>
                  </a:lnTo>
                  <a:lnTo>
                    <a:pt x="10752" y="277"/>
                  </a:lnTo>
                  <a:lnTo>
                    <a:pt x="10944" y="323"/>
                  </a:lnTo>
                  <a:lnTo>
                    <a:pt x="11135" y="373"/>
                  </a:lnTo>
                  <a:lnTo>
                    <a:pt x="11324" y="426"/>
                  </a:lnTo>
                  <a:lnTo>
                    <a:pt x="11511" y="483"/>
                  </a:lnTo>
                  <a:lnTo>
                    <a:pt x="11695" y="542"/>
                  </a:lnTo>
                  <a:lnTo>
                    <a:pt x="11877" y="605"/>
                  </a:lnTo>
                  <a:lnTo>
                    <a:pt x="12057" y="672"/>
                  </a:lnTo>
                  <a:lnTo>
                    <a:pt x="12234" y="741"/>
                  </a:lnTo>
                  <a:lnTo>
                    <a:pt x="12408" y="814"/>
                  </a:lnTo>
                  <a:lnTo>
                    <a:pt x="12579" y="889"/>
                  </a:lnTo>
                  <a:lnTo>
                    <a:pt x="12749" y="967"/>
                  </a:lnTo>
                  <a:lnTo>
                    <a:pt x="12915" y="1048"/>
                  </a:lnTo>
                  <a:lnTo>
                    <a:pt x="13080" y="1132"/>
                  </a:lnTo>
                  <a:lnTo>
                    <a:pt x="13240" y="1219"/>
                  </a:lnTo>
                  <a:lnTo>
                    <a:pt x="13398" y="1309"/>
                  </a:lnTo>
                  <a:lnTo>
                    <a:pt x="13553" y="1401"/>
                  </a:lnTo>
                  <a:lnTo>
                    <a:pt x="13705" y="1497"/>
                  </a:lnTo>
                  <a:lnTo>
                    <a:pt x="13854" y="1594"/>
                  </a:lnTo>
                  <a:lnTo>
                    <a:pt x="13999" y="1694"/>
                  </a:lnTo>
                  <a:lnTo>
                    <a:pt x="14142" y="1796"/>
                  </a:lnTo>
                  <a:lnTo>
                    <a:pt x="13926" y="2088"/>
                  </a:lnTo>
                  <a:close/>
                  <a:moveTo>
                    <a:pt x="8300" y="364"/>
                  </a:moveTo>
                  <a:lnTo>
                    <a:pt x="8299" y="364"/>
                  </a:lnTo>
                  <a:lnTo>
                    <a:pt x="8299" y="0"/>
                  </a:lnTo>
                  <a:lnTo>
                    <a:pt x="8300" y="0"/>
                  </a:lnTo>
                  <a:lnTo>
                    <a:pt x="8300" y="364"/>
                  </a:lnTo>
                  <a:close/>
                  <a:moveTo>
                    <a:pt x="8299" y="364"/>
                  </a:moveTo>
                  <a:lnTo>
                    <a:pt x="8298" y="364"/>
                  </a:lnTo>
                  <a:lnTo>
                    <a:pt x="8298" y="0"/>
                  </a:lnTo>
                  <a:lnTo>
                    <a:pt x="8299" y="0"/>
                  </a:lnTo>
                  <a:lnTo>
                    <a:pt x="8299" y="364"/>
                  </a:lnTo>
                  <a:close/>
                  <a:moveTo>
                    <a:pt x="8298" y="364"/>
                  </a:moveTo>
                  <a:lnTo>
                    <a:pt x="8093" y="366"/>
                  </a:lnTo>
                  <a:lnTo>
                    <a:pt x="7889" y="371"/>
                  </a:lnTo>
                  <a:lnTo>
                    <a:pt x="7686" y="381"/>
                  </a:lnTo>
                  <a:lnTo>
                    <a:pt x="7485" y="394"/>
                  </a:lnTo>
                  <a:lnTo>
                    <a:pt x="7285" y="411"/>
                  </a:lnTo>
                  <a:lnTo>
                    <a:pt x="7087" y="431"/>
                  </a:lnTo>
                  <a:lnTo>
                    <a:pt x="6890" y="455"/>
                  </a:lnTo>
                  <a:lnTo>
                    <a:pt x="6695" y="483"/>
                  </a:lnTo>
                  <a:lnTo>
                    <a:pt x="6502" y="514"/>
                  </a:lnTo>
                  <a:lnTo>
                    <a:pt x="6309" y="548"/>
                  </a:lnTo>
                  <a:lnTo>
                    <a:pt x="6120" y="587"/>
                  </a:lnTo>
                  <a:lnTo>
                    <a:pt x="5933" y="628"/>
                  </a:lnTo>
                  <a:lnTo>
                    <a:pt x="5746" y="673"/>
                  </a:lnTo>
                  <a:lnTo>
                    <a:pt x="5562" y="720"/>
                  </a:lnTo>
                  <a:lnTo>
                    <a:pt x="5381" y="772"/>
                  </a:lnTo>
                  <a:lnTo>
                    <a:pt x="5201" y="826"/>
                  </a:lnTo>
                  <a:lnTo>
                    <a:pt x="5023" y="884"/>
                  </a:lnTo>
                  <a:lnTo>
                    <a:pt x="4848" y="944"/>
                  </a:lnTo>
                  <a:lnTo>
                    <a:pt x="4675" y="1007"/>
                  </a:lnTo>
                  <a:lnTo>
                    <a:pt x="4505" y="1074"/>
                  </a:lnTo>
                  <a:lnTo>
                    <a:pt x="4337" y="1144"/>
                  </a:lnTo>
                  <a:lnTo>
                    <a:pt x="4172" y="1216"/>
                  </a:lnTo>
                  <a:lnTo>
                    <a:pt x="4009" y="1291"/>
                  </a:lnTo>
                  <a:lnTo>
                    <a:pt x="3849" y="1370"/>
                  </a:lnTo>
                  <a:lnTo>
                    <a:pt x="3691" y="1450"/>
                  </a:lnTo>
                  <a:lnTo>
                    <a:pt x="3536" y="1533"/>
                  </a:lnTo>
                  <a:lnTo>
                    <a:pt x="3385" y="1619"/>
                  </a:lnTo>
                  <a:lnTo>
                    <a:pt x="3236" y="1708"/>
                  </a:lnTo>
                  <a:lnTo>
                    <a:pt x="3090" y="1800"/>
                  </a:lnTo>
                  <a:lnTo>
                    <a:pt x="2947" y="1893"/>
                  </a:lnTo>
                  <a:lnTo>
                    <a:pt x="2807" y="1989"/>
                  </a:lnTo>
                  <a:lnTo>
                    <a:pt x="2671" y="2088"/>
                  </a:lnTo>
                  <a:lnTo>
                    <a:pt x="2455" y="1796"/>
                  </a:lnTo>
                  <a:lnTo>
                    <a:pt x="2598" y="1694"/>
                  </a:lnTo>
                  <a:lnTo>
                    <a:pt x="2743" y="1594"/>
                  </a:lnTo>
                  <a:lnTo>
                    <a:pt x="2892" y="1497"/>
                  </a:lnTo>
                  <a:lnTo>
                    <a:pt x="3043" y="1401"/>
                  </a:lnTo>
                  <a:lnTo>
                    <a:pt x="3199" y="1309"/>
                  </a:lnTo>
                  <a:lnTo>
                    <a:pt x="3357" y="1219"/>
                  </a:lnTo>
                  <a:lnTo>
                    <a:pt x="3518" y="1132"/>
                  </a:lnTo>
                  <a:lnTo>
                    <a:pt x="3681" y="1048"/>
                  </a:lnTo>
                  <a:lnTo>
                    <a:pt x="3848" y="967"/>
                  </a:lnTo>
                  <a:lnTo>
                    <a:pt x="4017" y="889"/>
                  </a:lnTo>
                  <a:lnTo>
                    <a:pt x="4189" y="813"/>
                  </a:lnTo>
                  <a:lnTo>
                    <a:pt x="4364" y="741"/>
                  </a:lnTo>
                  <a:lnTo>
                    <a:pt x="4541" y="672"/>
                  </a:lnTo>
                  <a:lnTo>
                    <a:pt x="4720" y="605"/>
                  </a:lnTo>
                  <a:lnTo>
                    <a:pt x="4902" y="542"/>
                  </a:lnTo>
                  <a:lnTo>
                    <a:pt x="5087" y="483"/>
                  </a:lnTo>
                  <a:lnTo>
                    <a:pt x="5273" y="426"/>
                  </a:lnTo>
                  <a:lnTo>
                    <a:pt x="5461" y="372"/>
                  </a:lnTo>
                  <a:lnTo>
                    <a:pt x="5652" y="323"/>
                  </a:lnTo>
                  <a:lnTo>
                    <a:pt x="5846" y="277"/>
                  </a:lnTo>
                  <a:lnTo>
                    <a:pt x="6040" y="234"/>
                  </a:lnTo>
                  <a:lnTo>
                    <a:pt x="6238" y="194"/>
                  </a:lnTo>
                  <a:lnTo>
                    <a:pt x="6436" y="157"/>
                  </a:lnTo>
                  <a:lnTo>
                    <a:pt x="6637" y="125"/>
                  </a:lnTo>
                  <a:lnTo>
                    <a:pt x="6839" y="96"/>
                  </a:lnTo>
                  <a:lnTo>
                    <a:pt x="7043" y="71"/>
                  </a:lnTo>
                  <a:lnTo>
                    <a:pt x="7249" y="50"/>
                  </a:lnTo>
                  <a:lnTo>
                    <a:pt x="7455" y="31"/>
                  </a:lnTo>
                  <a:lnTo>
                    <a:pt x="7664" y="17"/>
                  </a:lnTo>
                  <a:lnTo>
                    <a:pt x="7874" y="8"/>
                  </a:lnTo>
                  <a:lnTo>
                    <a:pt x="8085" y="2"/>
                  </a:lnTo>
                  <a:lnTo>
                    <a:pt x="8298" y="0"/>
                  </a:lnTo>
                  <a:lnTo>
                    <a:pt x="8298" y="364"/>
                  </a:lnTo>
                  <a:close/>
                  <a:moveTo>
                    <a:pt x="2671" y="2088"/>
                  </a:moveTo>
                  <a:lnTo>
                    <a:pt x="2539" y="2188"/>
                  </a:lnTo>
                  <a:lnTo>
                    <a:pt x="2410" y="2290"/>
                  </a:lnTo>
                  <a:lnTo>
                    <a:pt x="2284" y="2394"/>
                  </a:lnTo>
                  <a:lnTo>
                    <a:pt x="2163" y="2500"/>
                  </a:lnTo>
                  <a:lnTo>
                    <a:pt x="2044" y="2609"/>
                  </a:lnTo>
                  <a:lnTo>
                    <a:pt x="1929" y="2720"/>
                  </a:lnTo>
                  <a:lnTo>
                    <a:pt x="1817" y="2833"/>
                  </a:lnTo>
                  <a:lnTo>
                    <a:pt x="1709" y="2948"/>
                  </a:lnTo>
                  <a:lnTo>
                    <a:pt x="1605" y="3065"/>
                  </a:lnTo>
                  <a:lnTo>
                    <a:pt x="1504" y="3183"/>
                  </a:lnTo>
                  <a:lnTo>
                    <a:pt x="1407" y="3303"/>
                  </a:lnTo>
                  <a:lnTo>
                    <a:pt x="1315" y="3426"/>
                  </a:lnTo>
                  <a:lnTo>
                    <a:pt x="1226" y="3551"/>
                  </a:lnTo>
                  <a:lnTo>
                    <a:pt x="1140" y="3676"/>
                  </a:lnTo>
                  <a:lnTo>
                    <a:pt x="1059" y="3803"/>
                  </a:lnTo>
                  <a:lnTo>
                    <a:pt x="982" y="3932"/>
                  </a:lnTo>
                  <a:lnTo>
                    <a:pt x="910" y="4063"/>
                  </a:lnTo>
                  <a:lnTo>
                    <a:pt x="841" y="4196"/>
                  </a:lnTo>
                  <a:lnTo>
                    <a:pt x="777" y="4329"/>
                  </a:lnTo>
                  <a:lnTo>
                    <a:pt x="717" y="4464"/>
                  </a:lnTo>
                  <a:lnTo>
                    <a:pt x="662" y="4601"/>
                  </a:lnTo>
                  <a:lnTo>
                    <a:pt x="611" y="4738"/>
                  </a:lnTo>
                  <a:lnTo>
                    <a:pt x="564" y="4878"/>
                  </a:lnTo>
                  <a:lnTo>
                    <a:pt x="523" y="5018"/>
                  </a:lnTo>
                  <a:lnTo>
                    <a:pt x="486" y="5160"/>
                  </a:lnTo>
                  <a:lnTo>
                    <a:pt x="454" y="5303"/>
                  </a:lnTo>
                  <a:lnTo>
                    <a:pt x="426" y="5447"/>
                  </a:lnTo>
                  <a:lnTo>
                    <a:pt x="403" y="5591"/>
                  </a:lnTo>
                  <a:lnTo>
                    <a:pt x="385" y="5737"/>
                  </a:lnTo>
                  <a:lnTo>
                    <a:pt x="373" y="5884"/>
                  </a:lnTo>
                  <a:lnTo>
                    <a:pt x="365" y="6033"/>
                  </a:lnTo>
                  <a:lnTo>
                    <a:pt x="363" y="6181"/>
                  </a:lnTo>
                  <a:lnTo>
                    <a:pt x="0" y="6181"/>
                  </a:lnTo>
                  <a:lnTo>
                    <a:pt x="3" y="6021"/>
                  </a:lnTo>
                  <a:lnTo>
                    <a:pt x="10" y="5862"/>
                  </a:lnTo>
                  <a:lnTo>
                    <a:pt x="24" y="5704"/>
                  </a:lnTo>
                  <a:lnTo>
                    <a:pt x="43" y="5547"/>
                  </a:lnTo>
                  <a:lnTo>
                    <a:pt x="67" y="5391"/>
                  </a:lnTo>
                  <a:lnTo>
                    <a:pt x="96" y="5236"/>
                  </a:lnTo>
                  <a:lnTo>
                    <a:pt x="131" y="5083"/>
                  </a:lnTo>
                  <a:lnTo>
                    <a:pt x="170" y="4931"/>
                  </a:lnTo>
                  <a:lnTo>
                    <a:pt x="214" y="4780"/>
                  </a:lnTo>
                  <a:lnTo>
                    <a:pt x="264" y="4631"/>
                  </a:lnTo>
                  <a:lnTo>
                    <a:pt x="319" y="4483"/>
                  </a:lnTo>
                  <a:lnTo>
                    <a:pt x="378" y="4336"/>
                  </a:lnTo>
                  <a:lnTo>
                    <a:pt x="441" y="4191"/>
                  </a:lnTo>
                  <a:lnTo>
                    <a:pt x="509" y="4048"/>
                  </a:lnTo>
                  <a:lnTo>
                    <a:pt x="582" y="3906"/>
                  </a:lnTo>
                  <a:lnTo>
                    <a:pt x="659" y="3767"/>
                  </a:lnTo>
                  <a:lnTo>
                    <a:pt x="741" y="3629"/>
                  </a:lnTo>
                  <a:lnTo>
                    <a:pt x="828" y="3493"/>
                  </a:lnTo>
                  <a:lnTo>
                    <a:pt x="918" y="3357"/>
                  </a:lnTo>
                  <a:lnTo>
                    <a:pt x="1012" y="3225"/>
                  </a:lnTo>
                  <a:lnTo>
                    <a:pt x="1111" y="3094"/>
                  </a:lnTo>
                  <a:lnTo>
                    <a:pt x="1214" y="2965"/>
                  </a:lnTo>
                  <a:lnTo>
                    <a:pt x="1321" y="2838"/>
                  </a:lnTo>
                  <a:lnTo>
                    <a:pt x="1432" y="2713"/>
                  </a:lnTo>
                  <a:lnTo>
                    <a:pt x="1547" y="2591"/>
                  </a:lnTo>
                  <a:lnTo>
                    <a:pt x="1666" y="2470"/>
                  </a:lnTo>
                  <a:lnTo>
                    <a:pt x="1788" y="2353"/>
                  </a:lnTo>
                  <a:lnTo>
                    <a:pt x="1915" y="2237"/>
                  </a:lnTo>
                  <a:lnTo>
                    <a:pt x="2045" y="2123"/>
                  </a:lnTo>
                  <a:lnTo>
                    <a:pt x="2178" y="2012"/>
                  </a:lnTo>
                  <a:lnTo>
                    <a:pt x="2314" y="1903"/>
                  </a:lnTo>
                  <a:lnTo>
                    <a:pt x="2455" y="1796"/>
                  </a:lnTo>
                  <a:lnTo>
                    <a:pt x="2671" y="2088"/>
                  </a:lnTo>
                  <a:close/>
                  <a:moveTo>
                    <a:pt x="363" y="6181"/>
                  </a:moveTo>
                  <a:lnTo>
                    <a:pt x="363" y="6181"/>
                  </a:lnTo>
                  <a:lnTo>
                    <a:pt x="0" y="6181"/>
                  </a:lnTo>
                  <a:lnTo>
                    <a:pt x="363" y="6181"/>
                  </a:lnTo>
                  <a:close/>
                  <a:moveTo>
                    <a:pt x="363" y="6181"/>
                  </a:moveTo>
                  <a:lnTo>
                    <a:pt x="363" y="6182"/>
                  </a:lnTo>
                  <a:lnTo>
                    <a:pt x="0" y="6182"/>
                  </a:lnTo>
                  <a:lnTo>
                    <a:pt x="0" y="6181"/>
                  </a:lnTo>
                  <a:lnTo>
                    <a:pt x="363" y="6181"/>
                  </a:lnTo>
                  <a:close/>
                  <a:moveTo>
                    <a:pt x="363" y="6182"/>
                  </a:moveTo>
                  <a:lnTo>
                    <a:pt x="365" y="6330"/>
                  </a:lnTo>
                  <a:lnTo>
                    <a:pt x="373" y="6479"/>
                  </a:lnTo>
                  <a:lnTo>
                    <a:pt x="385" y="6626"/>
                  </a:lnTo>
                  <a:lnTo>
                    <a:pt x="403" y="6771"/>
                  </a:lnTo>
                  <a:lnTo>
                    <a:pt x="426" y="6916"/>
                  </a:lnTo>
                  <a:lnTo>
                    <a:pt x="454" y="7060"/>
                  </a:lnTo>
                  <a:lnTo>
                    <a:pt x="486" y="7203"/>
                  </a:lnTo>
                  <a:lnTo>
                    <a:pt x="523" y="7345"/>
                  </a:lnTo>
                  <a:lnTo>
                    <a:pt x="564" y="7485"/>
                  </a:lnTo>
                  <a:lnTo>
                    <a:pt x="611" y="7624"/>
                  </a:lnTo>
                  <a:lnTo>
                    <a:pt x="662" y="7762"/>
                  </a:lnTo>
                  <a:lnTo>
                    <a:pt x="717" y="7899"/>
                  </a:lnTo>
                  <a:lnTo>
                    <a:pt x="777" y="8034"/>
                  </a:lnTo>
                  <a:lnTo>
                    <a:pt x="841" y="8167"/>
                  </a:lnTo>
                  <a:lnTo>
                    <a:pt x="910" y="8299"/>
                  </a:lnTo>
                  <a:lnTo>
                    <a:pt x="982" y="8431"/>
                  </a:lnTo>
                  <a:lnTo>
                    <a:pt x="1059" y="8560"/>
                  </a:lnTo>
                  <a:lnTo>
                    <a:pt x="1140" y="8686"/>
                  </a:lnTo>
                  <a:lnTo>
                    <a:pt x="1226" y="8812"/>
                  </a:lnTo>
                  <a:lnTo>
                    <a:pt x="1315" y="8937"/>
                  </a:lnTo>
                  <a:lnTo>
                    <a:pt x="1407" y="9059"/>
                  </a:lnTo>
                  <a:lnTo>
                    <a:pt x="1504" y="9180"/>
                  </a:lnTo>
                  <a:lnTo>
                    <a:pt x="1605" y="9298"/>
                  </a:lnTo>
                  <a:lnTo>
                    <a:pt x="1709" y="9415"/>
                  </a:lnTo>
                  <a:lnTo>
                    <a:pt x="1817" y="9530"/>
                  </a:lnTo>
                  <a:lnTo>
                    <a:pt x="1929" y="9643"/>
                  </a:lnTo>
                  <a:lnTo>
                    <a:pt x="2044" y="9754"/>
                  </a:lnTo>
                  <a:lnTo>
                    <a:pt x="2163" y="9862"/>
                  </a:lnTo>
                  <a:lnTo>
                    <a:pt x="2284" y="9969"/>
                  </a:lnTo>
                  <a:lnTo>
                    <a:pt x="2410" y="10073"/>
                  </a:lnTo>
                  <a:lnTo>
                    <a:pt x="2539" y="10175"/>
                  </a:lnTo>
                  <a:lnTo>
                    <a:pt x="2671" y="10275"/>
                  </a:lnTo>
                  <a:lnTo>
                    <a:pt x="2455" y="10566"/>
                  </a:lnTo>
                  <a:lnTo>
                    <a:pt x="2316" y="10460"/>
                  </a:lnTo>
                  <a:lnTo>
                    <a:pt x="2178" y="10351"/>
                  </a:lnTo>
                  <a:lnTo>
                    <a:pt x="2045" y="10240"/>
                  </a:lnTo>
                  <a:lnTo>
                    <a:pt x="1915" y="10126"/>
                  </a:lnTo>
                  <a:lnTo>
                    <a:pt x="1788" y="10011"/>
                  </a:lnTo>
                  <a:lnTo>
                    <a:pt x="1666" y="9892"/>
                  </a:lnTo>
                  <a:lnTo>
                    <a:pt x="1547" y="9772"/>
                  </a:lnTo>
                  <a:lnTo>
                    <a:pt x="1432" y="9650"/>
                  </a:lnTo>
                  <a:lnTo>
                    <a:pt x="1321" y="9525"/>
                  </a:lnTo>
                  <a:lnTo>
                    <a:pt x="1214" y="9398"/>
                  </a:lnTo>
                  <a:lnTo>
                    <a:pt x="1111" y="9269"/>
                  </a:lnTo>
                  <a:lnTo>
                    <a:pt x="1012" y="9138"/>
                  </a:lnTo>
                  <a:lnTo>
                    <a:pt x="918" y="9006"/>
                  </a:lnTo>
                  <a:lnTo>
                    <a:pt x="828" y="8870"/>
                  </a:lnTo>
                  <a:lnTo>
                    <a:pt x="741" y="8735"/>
                  </a:lnTo>
                  <a:lnTo>
                    <a:pt x="659" y="8596"/>
                  </a:lnTo>
                  <a:lnTo>
                    <a:pt x="582" y="8456"/>
                  </a:lnTo>
                  <a:lnTo>
                    <a:pt x="509" y="8315"/>
                  </a:lnTo>
                  <a:lnTo>
                    <a:pt x="441" y="8172"/>
                  </a:lnTo>
                  <a:lnTo>
                    <a:pt x="378" y="8026"/>
                  </a:lnTo>
                  <a:lnTo>
                    <a:pt x="319" y="7880"/>
                  </a:lnTo>
                  <a:lnTo>
                    <a:pt x="264" y="7732"/>
                  </a:lnTo>
                  <a:lnTo>
                    <a:pt x="214" y="7583"/>
                  </a:lnTo>
                  <a:lnTo>
                    <a:pt x="170" y="7432"/>
                  </a:lnTo>
                  <a:lnTo>
                    <a:pt x="131" y="7279"/>
                  </a:lnTo>
                  <a:lnTo>
                    <a:pt x="96" y="7127"/>
                  </a:lnTo>
                  <a:lnTo>
                    <a:pt x="67" y="6972"/>
                  </a:lnTo>
                  <a:lnTo>
                    <a:pt x="43" y="6816"/>
                  </a:lnTo>
                  <a:lnTo>
                    <a:pt x="24" y="6659"/>
                  </a:lnTo>
                  <a:lnTo>
                    <a:pt x="10" y="6501"/>
                  </a:lnTo>
                  <a:lnTo>
                    <a:pt x="3" y="6342"/>
                  </a:lnTo>
                  <a:lnTo>
                    <a:pt x="0" y="6182"/>
                  </a:lnTo>
                  <a:lnTo>
                    <a:pt x="363" y="6182"/>
                  </a:lnTo>
                  <a:close/>
                  <a:moveTo>
                    <a:pt x="2671" y="10275"/>
                  </a:moveTo>
                  <a:lnTo>
                    <a:pt x="2807" y="10374"/>
                  </a:lnTo>
                  <a:lnTo>
                    <a:pt x="2948" y="10470"/>
                  </a:lnTo>
                  <a:lnTo>
                    <a:pt x="3091" y="10563"/>
                  </a:lnTo>
                  <a:lnTo>
                    <a:pt x="3237" y="10655"/>
                  </a:lnTo>
                  <a:lnTo>
                    <a:pt x="3385" y="10744"/>
                  </a:lnTo>
                  <a:lnTo>
                    <a:pt x="3537" y="10830"/>
                  </a:lnTo>
                  <a:lnTo>
                    <a:pt x="3691" y="10912"/>
                  </a:lnTo>
                  <a:lnTo>
                    <a:pt x="3849" y="10993"/>
                  </a:lnTo>
                  <a:lnTo>
                    <a:pt x="4009" y="11072"/>
                  </a:lnTo>
                  <a:lnTo>
                    <a:pt x="4172" y="11147"/>
                  </a:lnTo>
                  <a:lnTo>
                    <a:pt x="4337" y="11219"/>
                  </a:lnTo>
                  <a:lnTo>
                    <a:pt x="4505" y="11289"/>
                  </a:lnTo>
                  <a:lnTo>
                    <a:pt x="4675" y="11355"/>
                  </a:lnTo>
                  <a:lnTo>
                    <a:pt x="4848" y="11419"/>
                  </a:lnTo>
                  <a:lnTo>
                    <a:pt x="5023" y="11479"/>
                  </a:lnTo>
                  <a:lnTo>
                    <a:pt x="5200" y="11536"/>
                  </a:lnTo>
                  <a:lnTo>
                    <a:pt x="5381" y="11591"/>
                  </a:lnTo>
                  <a:lnTo>
                    <a:pt x="5562" y="11642"/>
                  </a:lnTo>
                  <a:lnTo>
                    <a:pt x="5746" y="11690"/>
                  </a:lnTo>
                  <a:lnTo>
                    <a:pt x="5932" y="11735"/>
                  </a:lnTo>
                  <a:lnTo>
                    <a:pt x="6119" y="11776"/>
                  </a:lnTo>
                  <a:lnTo>
                    <a:pt x="6309" y="11814"/>
                  </a:lnTo>
                  <a:lnTo>
                    <a:pt x="6502" y="11849"/>
                  </a:lnTo>
                  <a:lnTo>
                    <a:pt x="6695" y="11880"/>
                  </a:lnTo>
                  <a:lnTo>
                    <a:pt x="6889" y="11908"/>
                  </a:lnTo>
                  <a:lnTo>
                    <a:pt x="7087" y="11931"/>
                  </a:lnTo>
                  <a:lnTo>
                    <a:pt x="7284" y="11952"/>
                  </a:lnTo>
                  <a:lnTo>
                    <a:pt x="7484" y="11969"/>
                  </a:lnTo>
                  <a:lnTo>
                    <a:pt x="7686" y="11982"/>
                  </a:lnTo>
                  <a:lnTo>
                    <a:pt x="7889" y="11992"/>
                  </a:lnTo>
                  <a:lnTo>
                    <a:pt x="8093" y="11997"/>
                  </a:lnTo>
                  <a:lnTo>
                    <a:pt x="8298" y="11999"/>
                  </a:lnTo>
                  <a:lnTo>
                    <a:pt x="8298" y="12363"/>
                  </a:lnTo>
                  <a:lnTo>
                    <a:pt x="8085" y="12360"/>
                  </a:lnTo>
                  <a:lnTo>
                    <a:pt x="7874" y="12355"/>
                  </a:lnTo>
                  <a:lnTo>
                    <a:pt x="7663" y="12345"/>
                  </a:lnTo>
                  <a:lnTo>
                    <a:pt x="7455" y="12331"/>
                  </a:lnTo>
                  <a:lnTo>
                    <a:pt x="7248" y="12313"/>
                  </a:lnTo>
                  <a:lnTo>
                    <a:pt x="7043" y="12292"/>
                  </a:lnTo>
                  <a:lnTo>
                    <a:pt x="6839" y="12267"/>
                  </a:lnTo>
                  <a:lnTo>
                    <a:pt x="6636" y="12238"/>
                  </a:lnTo>
                  <a:lnTo>
                    <a:pt x="6436" y="12206"/>
                  </a:lnTo>
                  <a:lnTo>
                    <a:pt x="6238" y="12169"/>
                  </a:lnTo>
                  <a:lnTo>
                    <a:pt x="6040" y="12129"/>
                  </a:lnTo>
                  <a:lnTo>
                    <a:pt x="5846" y="12086"/>
                  </a:lnTo>
                  <a:lnTo>
                    <a:pt x="5652" y="12040"/>
                  </a:lnTo>
                  <a:lnTo>
                    <a:pt x="5461" y="11990"/>
                  </a:lnTo>
                  <a:lnTo>
                    <a:pt x="5273" y="11937"/>
                  </a:lnTo>
                  <a:lnTo>
                    <a:pt x="5087" y="11880"/>
                  </a:lnTo>
                  <a:lnTo>
                    <a:pt x="4902" y="11821"/>
                  </a:lnTo>
                  <a:lnTo>
                    <a:pt x="4720" y="11757"/>
                  </a:lnTo>
                  <a:lnTo>
                    <a:pt x="4541" y="11691"/>
                  </a:lnTo>
                  <a:lnTo>
                    <a:pt x="4364" y="11622"/>
                  </a:lnTo>
                  <a:lnTo>
                    <a:pt x="4189" y="11550"/>
                  </a:lnTo>
                  <a:lnTo>
                    <a:pt x="4017" y="11475"/>
                  </a:lnTo>
                  <a:lnTo>
                    <a:pt x="3848" y="11396"/>
                  </a:lnTo>
                  <a:lnTo>
                    <a:pt x="3681" y="11315"/>
                  </a:lnTo>
                  <a:lnTo>
                    <a:pt x="3518" y="11231"/>
                  </a:lnTo>
                  <a:lnTo>
                    <a:pt x="3357" y="11144"/>
                  </a:lnTo>
                  <a:lnTo>
                    <a:pt x="3199" y="11054"/>
                  </a:lnTo>
                  <a:lnTo>
                    <a:pt x="3045" y="10962"/>
                  </a:lnTo>
                  <a:lnTo>
                    <a:pt x="2892" y="10866"/>
                  </a:lnTo>
                  <a:lnTo>
                    <a:pt x="2744" y="10768"/>
                  </a:lnTo>
                  <a:lnTo>
                    <a:pt x="2598" y="10668"/>
                  </a:lnTo>
                  <a:lnTo>
                    <a:pt x="2455" y="10566"/>
                  </a:lnTo>
                  <a:lnTo>
                    <a:pt x="2671" y="10275"/>
                  </a:lnTo>
                  <a:close/>
                  <a:moveTo>
                    <a:pt x="8298" y="11999"/>
                  </a:moveTo>
                  <a:lnTo>
                    <a:pt x="8299" y="11999"/>
                  </a:lnTo>
                  <a:lnTo>
                    <a:pt x="8299" y="12363"/>
                  </a:lnTo>
                  <a:lnTo>
                    <a:pt x="8298" y="12363"/>
                  </a:lnTo>
                  <a:lnTo>
                    <a:pt x="8298" y="11999"/>
                  </a:lnTo>
                  <a:close/>
                </a:path>
              </a:pathLst>
            </a:custGeom>
            <a:solidFill>
              <a:srgbClr val="C0C0C0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  <p:sp>
          <p:nvSpPr>
            <p:cNvPr id="53388" name="Freeform 105"/>
            <p:cNvSpPr>
              <a:spLocks noEditPoints="1"/>
            </p:cNvSpPr>
            <p:nvPr/>
          </p:nvSpPr>
          <p:spPr bwMode="auto">
            <a:xfrm>
              <a:off x="2130" y="366"/>
              <a:ext cx="1139" cy="815"/>
            </a:xfrm>
            <a:custGeom>
              <a:avLst/>
              <a:gdLst>
                <a:gd name="T0" fmla="*/ 0 w 16597"/>
                <a:gd name="T1" fmla="*/ 0 h 12363"/>
                <a:gd name="T2" fmla="*/ 0 w 16597"/>
                <a:gd name="T3" fmla="*/ 0 h 12363"/>
                <a:gd name="T4" fmla="*/ 0 w 16597"/>
                <a:gd name="T5" fmla="*/ 0 h 12363"/>
                <a:gd name="T6" fmla="*/ 0 w 16597"/>
                <a:gd name="T7" fmla="*/ 0 h 12363"/>
                <a:gd name="T8" fmla="*/ 0 w 16597"/>
                <a:gd name="T9" fmla="*/ 0 h 12363"/>
                <a:gd name="T10" fmla="*/ 0 w 16597"/>
                <a:gd name="T11" fmla="*/ 0 h 12363"/>
                <a:gd name="T12" fmla="*/ 0 w 16597"/>
                <a:gd name="T13" fmla="*/ 0 h 12363"/>
                <a:gd name="T14" fmla="*/ 0 w 16597"/>
                <a:gd name="T15" fmla="*/ 0 h 12363"/>
                <a:gd name="T16" fmla="*/ 0 w 16597"/>
                <a:gd name="T17" fmla="*/ 0 h 12363"/>
                <a:gd name="T18" fmla="*/ 0 w 16597"/>
                <a:gd name="T19" fmla="*/ 0 h 12363"/>
                <a:gd name="T20" fmla="*/ 0 w 16597"/>
                <a:gd name="T21" fmla="*/ 0 h 12363"/>
                <a:gd name="T22" fmla="*/ 0 w 16597"/>
                <a:gd name="T23" fmla="*/ 0 h 12363"/>
                <a:gd name="T24" fmla="*/ 0 w 16597"/>
                <a:gd name="T25" fmla="*/ 0 h 12363"/>
                <a:gd name="T26" fmla="*/ 0 w 16597"/>
                <a:gd name="T27" fmla="*/ 0 h 12363"/>
                <a:gd name="T28" fmla="*/ 0 w 16597"/>
                <a:gd name="T29" fmla="*/ 0 h 12363"/>
                <a:gd name="T30" fmla="*/ 0 w 16597"/>
                <a:gd name="T31" fmla="*/ 0 h 12363"/>
                <a:gd name="T32" fmla="*/ 0 w 16597"/>
                <a:gd name="T33" fmla="*/ 0 h 12363"/>
                <a:gd name="T34" fmla="*/ 0 w 16597"/>
                <a:gd name="T35" fmla="*/ 0 h 12363"/>
                <a:gd name="T36" fmla="*/ 0 w 16597"/>
                <a:gd name="T37" fmla="*/ 0 h 12363"/>
                <a:gd name="T38" fmla="*/ 0 w 16597"/>
                <a:gd name="T39" fmla="*/ 0 h 12363"/>
                <a:gd name="T40" fmla="*/ 0 w 16597"/>
                <a:gd name="T41" fmla="*/ 0 h 12363"/>
                <a:gd name="T42" fmla="*/ 0 w 16597"/>
                <a:gd name="T43" fmla="*/ 0 h 12363"/>
                <a:gd name="T44" fmla="*/ 0 w 16597"/>
                <a:gd name="T45" fmla="*/ 0 h 12363"/>
                <a:gd name="T46" fmla="*/ 0 w 16597"/>
                <a:gd name="T47" fmla="*/ 0 h 12363"/>
                <a:gd name="T48" fmla="*/ 0 w 16597"/>
                <a:gd name="T49" fmla="*/ 0 h 12363"/>
                <a:gd name="T50" fmla="*/ 0 w 16597"/>
                <a:gd name="T51" fmla="*/ 0 h 12363"/>
                <a:gd name="T52" fmla="*/ 0 w 16597"/>
                <a:gd name="T53" fmla="*/ 0 h 12363"/>
                <a:gd name="T54" fmla="*/ 0 w 16597"/>
                <a:gd name="T55" fmla="*/ 0 h 12363"/>
                <a:gd name="T56" fmla="*/ 0 w 16597"/>
                <a:gd name="T57" fmla="*/ 0 h 12363"/>
                <a:gd name="T58" fmla="*/ 0 w 16597"/>
                <a:gd name="T59" fmla="*/ 0 h 12363"/>
                <a:gd name="T60" fmla="*/ 0 w 16597"/>
                <a:gd name="T61" fmla="*/ 0 h 12363"/>
                <a:gd name="T62" fmla="*/ 0 w 16597"/>
                <a:gd name="T63" fmla="*/ 0 h 12363"/>
                <a:gd name="T64" fmla="*/ 0 w 16597"/>
                <a:gd name="T65" fmla="*/ 0 h 12363"/>
                <a:gd name="T66" fmla="*/ 0 w 16597"/>
                <a:gd name="T67" fmla="*/ 0 h 12363"/>
                <a:gd name="T68" fmla="*/ 0 w 16597"/>
                <a:gd name="T69" fmla="*/ 0 h 12363"/>
                <a:gd name="T70" fmla="*/ 0 w 16597"/>
                <a:gd name="T71" fmla="*/ 0 h 12363"/>
                <a:gd name="T72" fmla="*/ 0 w 16597"/>
                <a:gd name="T73" fmla="*/ 0 h 12363"/>
                <a:gd name="T74" fmla="*/ 0 w 16597"/>
                <a:gd name="T75" fmla="*/ 0 h 12363"/>
                <a:gd name="T76" fmla="*/ 0 w 16597"/>
                <a:gd name="T77" fmla="*/ 0 h 12363"/>
                <a:gd name="T78" fmla="*/ 0 w 16597"/>
                <a:gd name="T79" fmla="*/ 0 h 12363"/>
                <a:gd name="T80" fmla="*/ 0 w 16597"/>
                <a:gd name="T81" fmla="*/ 0 h 12363"/>
                <a:gd name="T82" fmla="*/ 0 w 16597"/>
                <a:gd name="T83" fmla="*/ 0 h 12363"/>
                <a:gd name="T84" fmla="*/ 0 w 16597"/>
                <a:gd name="T85" fmla="*/ 0 h 12363"/>
                <a:gd name="T86" fmla="*/ 0 w 16597"/>
                <a:gd name="T87" fmla="*/ 0 h 12363"/>
                <a:gd name="T88" fmla="*/ 0 w 16597"/>
                <a:gd name="T89" fmla="*/ 0 h 12363"/>
                <a:gd name="T90" fmla="*/ 0 w 16597"/>
                <a:gd name="T91" fmla="*/ 0 h 12363"/>
                <a:gd name="T92" fmla="*/ 0 w 16597"/>
                <a:gd name="T93" fmla="*/ 0 h 12363"/>
                <a:gd name="T94" fmla="*/ 0 w 16597"/>
                <a:gd name="T95" fmla="*/ 0 h 12363"/>
                <a:gd name="T96" fmla="*/ 0 w 16597"/>
                <a:gd name="T97" fmla="*/ 0 h 12363"/>
                <a:gd name="T98" fmla="*/ 0 w 16597"/>
                <a:gd name="T99" fmla="*/ 0 h 12363"/>
                <a:gd name="T100" fmla="*/ 0 w 16597"/>
                <a:gd name="T101" fmla="*/ 0 h 12363"/>
                <a:gd name="T102" fmla="*/ 0 w 16597"/>
                <a:gd name="T103" fmla="*/ 0 h 12363"/>
                <a:gd name="T104" fmla="*/ 0 w 16597"/>
                <a:gd name="T105" fmla="*/ 0 h 12363"/>
                <a:gd name="T106" fmla="*/ 0 w 16597"/>
                <a:gd name="T107" fmla="*/ 0 h 12363"/>
                <a:gd name="T108" fmla="*/ 0 w 16597"/>
                <a:gd name="T109" fmla="*/ 0 h 12363"/>
                <a:gd name="T110" fmla="*/ 0 w 16597"/>
                <a:gd name="T111" fmla="*/ 0 h 12363"/>
                <a:gd name="T112" fmla="*/ 0 w 16597"/>
                <a:gd name="T113" fmla="*/ 0 h 1236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597"/>
                <a:gd name="T172" fmla="*/ 0 h 12363"/>
                <a:gd name="T173" fmla="*/ 16597 w 16597"/>
                <a:gd name="T174" fmla="*/ 12363 h 1236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597" h="12363">
                  <a:moveTo>
                    <a:pt x="8299" y="11999"/>
                  </a:moveTo>
                  <a:lnTo>
                    <a:pt x="8299" y="11999"/>
                  </a:lnTo>
                  <a:lnTo>
                    <a:pt x="8299" y="12363"/>
                  </a:lnTo>
                  <a:lnTo>
                    <a:pt x="8299" y="11999"/>
                  </a:lnTo>
                  <a:close/>
                  <a:moveTo>
                    <a:pt x="8299" y="11999"/>
                  </a:moveTo>
                  <a:lnTo>
                    <a:pt x="8504" y="11997"/>
                  </a:lnTo>
                  <a:lnTo>
                    <a:pt x="8708" y="11992"/>
                  </a:lnTo>
                  <a:lnTo>
                    <a:pt x="8911" y="11982"/>
                  </a:lnTo>
                  <a:lnTo>
                    <a:pt x="9113" y="11969"/>
                  </a:lnTo>
                  <a:lnTo>
                    <a:pt x="9312" y="11952"/>
                  </a:lnTo>
                  <a:lnTo>
                    <a:pt x="9510" y="11931"/>
                  </a:lnTo>
                  <a:lnTo>
                    <a:pt x="9707" y="11908"/>
                  </a:lnTo>
                  <a:lnTo>
                    <a:pt x="9902" y="11880"/>
                  </a:lnTo>
                  <a:lnTo>
                    <a:pt x="10096" y="11849"/>
                  </a:lnTo>
                  <a:lnTo>
                    <a:pt x="10287" y="11814"/>
                  </a:lnTo>
                  <a:lnTo>
                    <a:pt x="10477" y="11776"/>
                  </a:lnTo>
                  <a:lnTo>
                    <a:pt x="10665" y="11735"/>
                  </a:lnTo>
                  <a:lnTo>
                    <a:pt x="10851" y="11690"/>
                  </a:lnTo>
                  <a:lnTo>
                    <a:pt x="11034" y="11642"/>
                  </a:lnTo>
                  <a:lnTo>
                    <a:pt x="11216" y="11591"/>
                  </a:lnTo>
                  <a:lnTo>
                    <a:pt x="11396" y="11536"/>
                  </a:lnTo>
                  <a:lnTo>
                    <a:pt x="11573" y="11479"/>
                  </a:lnTo>
                  <a:lnTo>
                    <a:pt x="11748" y="11419"/>
                  </a:lnTo>
                  <a:lnTo>
                    <a:pt x="11921" y="11355"/>
                  </a:lnTo>
                  <a:lnTo>
                    <a:pt x="12092" y="11289"/>
                  </a:lnTo>
                  <a:lnTo>
                    <a:pt x="12259" y="11219"/>
                  </a:lnTo>
                  <a:lnTo>
                    <a:pt x="12425" y="11147"/>
                  </a:lnTo>
                  <a:lnTo>
                    <a:pt x="12588" y="11072"/>
                  </a:lnTo>
                  <a:lnTo>
                    <a:pt x="12748" y="10993"/>
                  </a:lnTo>
                  <a:lnTo>
                    <a:pt x="12906" y="10912"/>
                  </a:lnTo>
                  <a:lnTo>
                    <a:pt x="13060" y="10830"/>
                  </a:lnTo>
                  <a:lnTo>
                    <a:pt x="13212" y="10744"/>
                  </a:lnTo>
                  <a:lnTo>
                    <a:pt x="13361" y="10655"/>
                  </a:lnTo>
                  <a:lnTo>
                    <a:pt x="13507" y="10563"/>
                  </a:lnTo>
                  <a:lnTo>
                    <a:pt x="13650" y="10470"/>
                  </a:lnTo>
                  <a:lnTo>
                    <a:pt x="13789" y="10374"/>
                  </a:lnTo>
                  <a:lnTo>
                    <a:pt x="13927" y="10275"/>
                  </a:lnTo>
                  <a:lnTo>
                    <a:pt x="14142" y="10565"/>
                  </a:lnTo>
                  <a:lnTo>
                    <a:pt x="14000" y="10668"/>
                  </a:lnTo>
                  <a:lnTo>
                    <a:pt x="13854" y="10768"/>
                  </a:lnTo>
                  <a:lnTo>
                    <a:pt x="13705" y="10866"/>
                  </a:lnTo>
                  <a:lnTo>
                    <a:pt x="13553" y="10962"/>
                  </a:lnTo>
                  <a:lnTo>
                    <a:pt x="13398" y="11054"/>
                  </a:lnTo>
                  <a:lnTo>
                    <a:pt x="13240" y="11144"/>
                  </a:lnTo>
                  <a:lnTo>
                    <a:pt x="13080" y="11231"/>
                  </a:lnTo>
                  <a:lnTo>
                    <a:pt x="12915" y="11315"/>
                  </a:lnTo>
                  <a:lnTo>
                    <a:pt x="12749" y="11396"/>
                  </a:lnTo>
                  <a:lnTo>
                    <a:pt x="12579" y="11474"/>
                  </a:lnTo>
                  <a:lnTo>
                    <a:pt x="12408" y="11550"/>
                  </a:lnTo>
                  <a:lnTo>
                    <a:pt x="12234" y="11622"/>
                  </a:lnTo>
                  <a:lnTo>
                    <a:pt x="12057" y="11691"/>
                  </a:lnTo>
                  <a:lnTo>
                    <a:pt x="11877" y="11757"/>
                  </a:lnTo>
                  <a:lnTo>
                    <a:pt x="11695" y="11821"/>
                  </a:lnTo>
                  <a:lnTo>
                    <a:pt x="11510" y="11880"/>
                  </a:lnTo>
                  <a:lnTo>
                    <a:pt x="11324" y="11937"/>
                  </a:lnTo>
                  <a:lnTo>
                    <a:pt x="11135" y="11991"/>
                  </a:lnTo>
                  <a:lnTo>
                    <a:pt x="10944" y="12040"/>
                  </a:lnTo>
                  <a:lnTo>
                    <a:pt x="10751" y="12086"/>
                  </a:lnTo>
                  <a:lnTo>
                    <a:pt x="10557" y="12129"/>
                  </a:lnTo>
                  <a:lnTo>
                    <a:pt x="10359" y="12169"/>
                  </a:lnTo>
                  <a:lnTo>
                    <a:pt x="10161" y="12206"/>
                  </a:lnTo>
                  <a:lnTo>
                    <a:pt x="9961" y="12238"/>
                  </a:lnTo>
                  <a:lnTo>
                    <a:pt x="9758" y="12267"/>
                  </a:lnTo>
                  <a:lnTo>
                    <a:pt x="9554" y="12292"/>
                  </a:lnTo>
                  <a:lnTo>
                    <a:pt x="9349" y="12313"/>
                  </a:lnTo>
                  <a:lnTo>
                    <a:pt x="9142" y="12331"/>
                  </a:lnTo>
                  <a:lnTo>
                    <a:pt x="8933" y="12345"/>
                  </a:lnTo>
                  <a:lnTo>
                    <a:pt x="8723" y="12355"/>
                  </a:lnTo>
                  <a:lnTo>
                    <a:pt x="8511" y="12360"/>
                  </a:lnTo>
                  <a:lnTo>
                    <a:pt x="8299" y="12363"/>
                  </a:lnTo>
                  <a:lnTo>
                    <a:pt x="8299" y="11999"/>
                  </a:lnTo>
                  <a:close/>
                  <a:moveTo>
                    <a:pt x="13927" y="10275"/>
                  </a:moveTo>
                  <a:lnTo>
                    <a:pt x="14058" y="10175"/>
                  </a:lnTo>
                  <a:lnTo>
                    <a:pt x="14187" y="10073"/>
                  </a:lnTo>
                  <a:lnTo>
                    <a:pt x="14312" y="9969"/>
                  </a:lnTo>
                  <a:lnTo>
                    <a:pt x="14435" y="9862"/>
                  </a:lnTo>
                  <a:lnTo>
                    <a:pt x="14553" y="9754"/>
                  </a:lnTo>
                  <a:lnTo>
                    <a:pt x="14669" y="9642"/>
                  </a:lnTo>
                  <a:lnTo>
                    <a:pt x="14780" y="9530"/>
                  </a:lnTo>
                  <a:lnTo>
                    <a:pt x="14888" y="9415"/>
                  </a:lnTo>
                  <a:lnTo>
                    <a:pt x="14992" y="9298"/>
                  </a:lnTo>
                  <a:lnTo>
                    <a:pt x="15093" y="9180"/>
                  </a:lnTo>
                  <a:lnTo>
                    <a:pt x="15189" y="9059"/>
                  </a:lnTo>
                  <a:lnTo>
                    <a:pt x="15283" y="8937"/>
                  </a:lnTo>
                  <a:lnTo>
                    <a:pt x="15372" y="8812"/>
                  </a:lnTo>
                  <a:lnTo>
                    <a:pt x="15457" y="8686"/>
                  </a:lnTo>
                  <a:lnTo>
                    <a:pt x="15537" y="8560"/>
                  </a:lnTo>
                  <a:lnTo>
                    <a:pt x="15615" y="8431"/>
                  </a:lnTo>
                  <a:lnTo>
                    <a:pt x="15688" y="8299"/>
                  </a:lnTo>
                  <a:lnTo>
                    <a:pt x="15755" y="8167"/>
                  </a:lnTo>
                  <a:lnTo>
                    <a:pt x="15820" y="8034"/>
                  </a:lnTo>
                  <a:lnTo>
                    <a:pt x="15880" y="7899"/>
                  </a:lnTo>
                  <a:lnTo>
                    <a:pt x="15935" y="7762"/>
                  </a:lnTo>
                  <a:lnTo>
                    <a:pt x="15986" y="7624"/>
                  </a:lnTo>
                  <a:lnTo>
                    <a:pt x="16032" y="7485"/>
                  </a:lnTo>
                  <a:lnTo>
                    <a:pt x="16074" y="7345"/>
                  </a:lnTo>
                  <a:lnTo>
                    <a:pt x="16112" y="7203"/>
                  </a:lnTo>
                  <a:lnTo>
                    <a:pt x="16144" y="7060"/>
                  </a:lnTo>
                  <a:lnTo>
                    <a:pt x="16171" y="6916"/>
                  </a:lnTo>
                  <a:lnTo>
                    <a:pt x="16193" y="6771"/>
                  </a:lnTo>
                  <a:lnTo>
                    <a:pt x="16211" y="6626"/>
                  </a:lnTo>
                  <a:lnTo>
                    <a:pt x="16224" y="6479"/>
                  </a:lnTo>
                  <a:lnTo>
                    <a:pt x="16232" y="6330"/>
                  </a:lnTo>
                  <a:lnTo>
                    <a:pt x="16234" y="6182"/>
                  </a:lnTo>
                  <a:lnTo>
                    <a:pt x="16597" y="6182"/>
                  </a:lnTo>
                  <a:lnTo>
                    <a:pt x="16595" y="6342"/>
                  </a:lnTo>
                  <a:lnTo>
                    <a:pt x="16586" y="6501"/>
                  </a:lnTo>
                  <a:lnTo>
                    <a:pt x="16572" y="6659"/>
                  </a:lnTo>
                  <a:lnTo>
                    <a:pt x="16554" y="6816"/>
                  </a:lnTo>
                  <a:lnTo>
                    <a:pt x="16529" y="6972"/>
                  </a:lnTo>
                  <a:lnTo>
                    <a:pt x="16500" y="7127"/>
                  </a:lnTo>
                  <a:lnTo>
                    <a:pt x="16466" y="7279"/>
                  </a:lnTo>
                  <a:lnTo>
                    <a:pt x="16426" y="7432"/>
                  </a:lnTo>
                  <a:lnTo>
                    <a:pt x="16382" y="7583"/>
                  </a:lnTo>
                  <a:lnTo>
                    <a:pt x="16333" y="7732"/>
                  </a:lnTo>
                  <a:lnTo>
                    <a:pt x="16279" y="7880"/>
                  </a:lnTo>
                  <a:lnTo>
                    <a:pt x="16220" y="8026"/>
                  </a:lnTo>
                  <a:lnTo>
                    <a:pt x="16156" y="8172"/>
                  </a:lnTo>
                  <a:lnTo>
                    <a:pt x="16088" y="8315"/>
                  </a:lnTo>
                  <a:lnTo>
                    <a:pt x="16015" y="8456"/>
                  </a:lnTo>
                  <a:lnTo>
                    <a:pt x="15938" y="8596"/>
                  </a:lnTo>
                  <a:lnTo>
                    <a:pt x="15856" y="8735"/>
                  </a:lnTo>
                  <a:lnTo>
                    <a:pt x="15770" y="8870"/>
                  </a:lnTo>
                  <a:lnTo>
                    <a:pt x="15679" y="9006"/>
                  </a:lnTo>
                  <a:lnTo>
                    <a:pt x="15585" y="9138"/>
                  </a:lnTo>
                  <a:lnTo>
                    <a:pt x="15486" y="9269"/>
                  </a:lnTo>
                  <a:lnTo>
                    <a:pt x="15383" y="9398"/>
                  </a:lnTo>
                  <a:lnTo>
                    <a:pt x="15275" y="9525"/>
                  </a:lnTo>
                  <a:lnTo>
                    <a:pt x="15165" y="9650"/>
                  </a:lnTo>
                  <a:lnTo>
                    <a:pt x="15050" y="9772"/>
                  </a:lnTo>
                  <a:lnTo>
                    <a:pt x="14931" y="9892"/>
                  </a:lnTo>
                  <a:lnTo>
                    <a:pt x="14808" y="10011"/>
                  </a:lnTo>
                  <a:lnTo>
                    <a:pt x="14683" y="10126"/>
                  </a:lnTo>
                  <a:lnTo>
                    <a:pt x="14553" y="10240"/>
                  </a:lnTo>
                  <a:lnTo>
                    <a:pt x="14419" y="10350"/>
                  </a:lnTo>
                  <a:lnTo>
                    <a:pt x="14282" y="10460"/>
                  </a:lnTo>
                  <a:lnTo>
                    <a:pt x="14142" y="10565"/>
                  </a:lnTo>
                  <a:lnTo>
                    <a:pt x="13927" y="10275"/>
                  </a:lnTo>
                  <a:close/>
                  <a:moveTo>
                    <a:pt x="16234" y="6182"/>
                  </a:moveTo>
                  <a:lnTo>
                    <a:pt x="16234" y="6181"/>
                  </a:lnTo>
                  <a:lnTo>
                    <a:pt x="16597" y="6181"/>
                  </a:lnTo>
                  <a:lnTo>
                    <a:pt x="16597" y="6182"/>
                  </a:lnTo>
                  <a:lnTo>
                    <a:pt x="16234" y="6182"/>
                  </a:lnTo>
                  <a:close/>
                  <a:moveTo>
                    <a:pt x="16234" y="6181"/>
                  </a:moveTo>
                  <a:lnTo>
                    <a:pt x="16234" y="6181"/>
                  </a:lnTo>
                  <a:lnTo>
                    <a:pt x="16597" y="6181"/>
                  </a:lnTo>
                  <a:lnTo>
                    <a:pt x="16234" y="6181"/>
                  </a:lnTo>
                  <a:close/>
                  <a:moveTo>
                    <a:pt x="16234" y="6181"/>
                  </a:moveTo>
                  <a:lnTo>
                    <a:pt x="16232" y="6033"/>
                  </a:lnTo>
                  <a:lnTo>
                    <a:pt x="16224" y="5884"/>
                  </a:lnTo>
                  <a:lnTo>
                    <a:pt x="16211" y="5738"/>
                  </a:lnTo>
                  <a:lnTo>
                    <a:pt x="16193" y="5592"/>
                  </a:lnTo>
                  <a:lnTo>
                    <a:pt x="16171" y="5447"/>
                  </a:lnTo>
                  <a:lnTo>
                    <a:pt x="16144" y="5303"/>
                  </a:lnTo>
                  <a:lnTo>
                    <a:pt x="16112" y="5160"/>
                  </a:lnTo>
                  <a:lnTo>
                    <a:pt x="16074" y="5018"/>
                  </a:lnTo>
                  <a:lnTo>
                    <a:pt x="16032" y="4878"/>
                  </a:lnTo>
                  <a:lnTo>
                    <a:pt x="15986" y="4738"/>
                  </a:lnTo>
                  <a:lnTo>
                    <a:pt x="15936" y="4601"/>
                  </a:lnTo>
                  <a:lnTo>
                    <a:pt x="15880" y="4464"/>
                  </a:lnTo>
                  <a:lnTo>
                    <a:pt x="15820" y="4329"/>
                  </a:lnTo>
                  <a:lnTo>
                    <a:pt x="15755" y="4196"/>
                  </a:lnTo>
                  <a:lnTo>
                    <a:pt x="15688" y="4063"/>
                  </a:lnTo>
                  <a:lnTo>
                    <a:pt x="15615" y="3932"/>
                  </a:lnTo>
                  <a:lnTo>
                    <a:pt x="15537" y="3803"/>
                  </a:lnTo>
                  <a:lnTo>
                    <a:pt x="15457" y="3676"/>
                  </a:lnTo>
                  <a:lnTo>
                    <a:pt x="15372" y="3551"/>
                  </a:lnTo>
                  <a:lnTo>
                    <a:pt x="15283" y="3426"/>
                  </a:lnTo>
                  <a:lnTo>
                    <a:pt x="15189" y="3303"/>
                  </a:lnTo>
                  <a:lnTo>
                    <a:pt x="15093" y="3183"/>
                  </a:lnTo>
                  <a:lnTo>
                    <a:pt x="14992" y="3065"/>
                  </a:lnTo>
                  <a:lnTo>
                    <a:pt x="14888" y="2948"/>
                  </a:lnTo>
                  <a:lnTo>
                    <a:pt x="14779" y="2833"/>
                  </a:lnTo>
                  <a:lnTo>
                    <a:pt x="14669" y="2720"/>
                  </a:lnTo>
                  <a:lnTo>
                    <a:pt x="14553" y="2609"/>
                  </a:lnTo>
                  <a:lnTo>
                    <a:pt x="14435" y="2500"/>
                  </a:lnTo>
                  <a:lnTo>
                    <a:pt x="14312" y="2394"/>
                  </a:lnTo>
                  <a:lnTo>
                    <a:pt x="14187" y="2290"/>
                  </a:lnTo>
                  <a:lnTo>
                    <a:pt x="14058" y="2188"/>
                  </a:lnTo>
                  <a:lnTo>
                    <a:pt x="13926" y="2088"/>
                  </a:lnTo>
                  <a:lnTo>
                    <a:pt x="14142" y="1796"/>
                  </a:lnTo>
                  <a:lnTo>
                    <a:pt x="14282" y="1903"/>
                  </a:lnTo>
                  <a:lnTo>
                    <a:pt x="14419" y="2011"/>
                  </a:lnTo>
                  <a:lnTo>
                    <a:pt x="14553" y="2123"/>
                  </a:lnTo>
                  <a:lnTo>
                    <a:pt x="14683" y="2237"/>
                  </a:lnTo>
                  <a:lnTo>
                    <a:pt x="14808" y="2352"/>
                  </a:lnTo>
                  <a:lnTo>
                    <a:pt x="14931" y="2470"/>
                  </a:lnTo>
                  <a:lnTo>
                    <a:pt x="15050" y="2591"/>
                  </a:lnTo>
                  <a:lnTo>
                    <a:pt x="15165" y="2713"/>
                  </a:lnTo>
                  <a:lnTo>
                    <a:pt x="15275" y="2838"/>
                  </a:lnTo>
                  <a:lnTo>
                    <a:pt x="15383" y="2965"/>
                  </a:lnTo>
                  <a:lnTo>
                    <a:pt x="15486" y="3094"/>
                  </a:lnTo>
                  <a:lnTo>
                    <a:pt x="15585" y="3225"/>
                  </a:lnTo>
                  <a:lnTo>
                    <a:pt x="15679" y="3357"/>
                  </a:lnTo>
                  <a:lnTo>
                    <a:pt x="15770" y="3493"/>
                  </a:lnTo>
                  <a:lnTo>
                    <a:pt x="15856" y="3629"/>
                  </a:lnTo>
                  <a:lnTo>
                    <a:pt x="15938" y="3767"/>
                  </a:lnTo>
                  <a:lnTo>
                    <a:pt x="16015" y="3906"/>
                  </a:lnTo>
                  <a:lnTo>
                    <a:pt x="16088" y="4048"/>
                  </a:lnTo>
                  <a:lnTo>
                    <a:pt x="16156" y="4191"/>
                  </a:lnTo>
                  <a:lnTo>
                    <a:pt x="16220" y="4336"/>
                  </a:lnTo>
                  <a:lnTo>
                    <a:pt x="16279" y="4483"/>
                  </a:lnTo>
                  <a:lnTo>
                    <a:pt x="16333" y="4631"/>
                  </a:lnTo>
                  <a:lnTo>
                    <a:pt x="16382" y="4780"/>
                  </a:lnTo>
                  <a:lnTo>
                    <a:pt x="16426" y="4931"/>
                  </a:lnTo>
                  <a:lnTo>
                    <a:pt x="16466" y="5083"/>
                  </a:lnTo>
                  <a:lnTo>
                    <a:pt x="16500" y="5236"/>
                  </a:lnTo>
                  <a:lnTo>
                    <a:pt x="16529" y="5391"/>
                  </a:lnTo>
                  <a:lnTo>
                    <a:pt x="16554" y="5547"/>
                  </a:lnTo>
                  <a:lnTo>
                    <a:pt x="16572" y="5704"/>
                  </a:lnTo>
                  <a:lnTo>
                    <a:pt x="16586" y="5862"/>
                  </a:lnTo>
                  <a:lnTo>
                    <a:pt x="16595" y="6021"/>
                  </a:lnTo>
                  <a:lnTo>
                    <a:pt x="16597" y="6181"/>
                  </a:lnTo>
                  <a:lnTo>
                    <a:pt x="16234" y="6181"/>
                  </a:lnTo>
                  <a:close/>
                  <a:moveTo>
                    <a:pt x="13926" y="2088"/>
                  </a:moveTo>
                  <a:lnTo>
                    <a:pt x="13789" y="1989"/>
                  </a:lnTo>
                  <a:lnTo>
                    <a:pt x="13650" y="1893"/>
                  </a:lnTo>
                  <a:lnTo>
                    <a:pt x="13507" y="1800"/>
                  </a:lnTo>
                  <a:lnTo>
                    <a:pt x="13361" y="1708"/>
                  </a:lnTo>
                  <a:lnTo>
                    <a:pt x="13212" y="1619"/>
                  </a:lnTo>
                  <a:lnTo>
                    <a:pt x="13060" y="1533"/>
                  </a:lnTo>
                  <a:lnTo>
                    <a:pt x="12906" y="1450"/>
                  </a:lnTo>
                  <a:lnTo>
                    <a:pt x="12748" y="1370"/>
                  </a:lnTo>
                  <a:lnTo>
                    <a:pt x="12588" y="1291"/>
                  </a:lnTo>
                  <a:lnTo>
                    <a:pt x="12425" y="1216"/>
                  </a:lnTo>
                  <a:lnTo>
                    <a:pt x="12259" y="1144"/>
                  </a:lnTo>
                  <a:lnTo>
                    <a:pt x="12092" y="1074"/>
                  </a:lnTo>
                  <a:lnTo>
                    <a:pt x="11921" y="1007"/>
                  </a:lnTo>
                  <a:lnTo>
                    <a:pt x="11748" y="944"/>
                  </a:lnTo>
                  <a:lnTo>
                    <a:pt x="11573" y="884"/>
                  </a:lnTo>
                  <a:lnTo>
                    <a:pt x="11396" y="827"/>
                  </a:lnTo>
                  <a:lnTo>
                    <a:pt x="11217" y="772"/>
                  </a:lnTo>
                  <a:lnTo>
                    <a:pt x="11034" y="720"/>
                  </a:lnTo>
                  <a:lnTo>
                    <a:pt x="10851" y="673"/>
                  </a:lnTo>
                  <a:lnTo>
                    <a:pt x="10665" y="628"/>
                  </a:lnTo>
                  <a:lnTo>
                    <a:pt x="10477" y="587"/>
                  </a:lnTo>
                  <a:lnTo>
                    <a:pt x="10287" y="548"/>
                  </a:lnTo>
                  <a:lnTo>
                    <a:pt x="10096" y="514"/>
                  </a:lnTo>
                  <a:lnTo>
                    <a:pt x="9903" y="483"/>
                  </a:lnTo>
                  <a:lnTo>
                    <a:pt x="9707" y="455"/>
                  </a:lnTo>
                  <a:lnTo>
                    <a:pt x="9511" y="431"/>
                  </a:lnTo>
                  <a:lnTo>
                    <a:pt x="9312" y="411"/>
                  </a:lnTo>
                  <a:lnTo>
                    <a:pt x="9113" y="394"/>
                  </a:lnTo>
                  <a:lnTo>
                    <a:pt x="8912" y="381"/>
                  </a:lnTo>
                  <a:lnTo>
                    <a:pt x="8709" y="371"/>
                  </a:lnTo>
                  <a:lnTo>
                    <a:pt x="8505" y="366"/>
                  </a:lnTo>
                  <a:lnTo>
                    <a:pt x="8300" y="364"/>
                  </a:lnTo>
                  <a:lnTo>
                    <a:pt x="8300" y="0"/>
                  </a:lnTo>
                  <a:lnTo>
                    <a:pt x="8513" y="2"/>
                  </a:lnTo>
                  <a:lnTo>
                    <a:pt x="8723" y="8"/>
                  </a:lnTo>
                  <a:lnTo>
                    <a:pt x="8933" y="17"/>
                  </a:lnTo>
                  <a:lnTo>
                    <a:pt x="9142" y="31"/>
                  </a:lnTo>
                  <a:lnTo>
                    <a:pt x="9349" y="50"/>
                  </a:lnTo>
                  <a:lnTo>
                    <a:pt x="9555" y="71"/>
                  </a:lnTo>
                  <a:lnTo>
                    <a:pt x="9759" y="96"/>
                  </a:lnTo>
                  <a:lnTo>
                    <a:pt x="9961" y="125"/>
                  </a:lnTo>
                  <a:lnTo>
                    <a:pt x="10162" y="157"/>
                  </a:lnTo>
                  <a:lnTo>
                    <a:pt x="10360" y="194"/>
                  </a:lnTo>
                  <a:lnTo>
                    <a:pt x="10557" y="234"/>
                  </a:lnTo>
                  <a:lnTo>
                    <a:pt x="10752" y="277"/>
                  </a:lnTo>
                  <a:lnTo>
                    <a:pt x="10944" y="323"/>
                  </a:lnTo>
                  <a:lnTo>
                    <a:pt x="11135" y="373"/>
                  </a:lnTo>
                  <a:lnTo>
                    <a:pt x="11324" y="426"/>
                  </a:lnTo>
                  <a:lnTo>
                    <a:pt x="11511" y="483"/>
                  </a:lnTo>
                  <a:lnTo>
                    <a:pt x="11695" y="542"/>
                  </a:lnTo>
                  <a:lnTo>
                    <a:pt x="11877" y="605"/>
                  </a:lnTo>
                  <a:lnTo>
                    <a:pt x="12057" y="672"/>
                  </a:lnTo>
                  <a:lnTo>
                    <a:pt x="12234" y="741"/>
                  </a:lnTo>
                  <a:lnTo>
                    <a:pt x="12408" y="814"/>
                  </a:lnTo>
                  <a:lnTo>
                    <a:pt x="12579" y="889"/>
                  </a:lnTo>
                  <a:lnTo>
                    <a:pt x="12749" y="967"/>
                  </a:lnTo>
                  <a:lnTo>
                    <a:pt x="12915" y="1048"/>
                  </a:lnTo>
                  <a:lnTo>
                    <a:pt x="13080" y="1132"/>
                  </a:lnTo>
                  <a:lnTo>
                    <a:pt x="13240" y="1219"/>
                  </a:lnTo>
                  <a:lnTo>
                    <a:pt x="13398" y="1309"/>
                  </a:lnTo>
                  <a:lnTo>
                    <a:pt x="13553" y="1401"/>
                  </a:lnTo>
                  <a:lnTo>
                    <a:pt x="13705" y="1497"/>
                  </a:lnTo>
                  <a:lnTo>
                    <a:pt x="13854" y="1594"/>
                  </a:lnTo>
                  <a:lnTo>
                    <a:pt x="13999" y="1694"/>
                  </a:lnTo>
                  <a:lnTo>
                    <a:pt x="14142" y="1796"/>
                  </a:lnTo>
                  <a:lnTo>
                    <a:pt x="13926" y="2088"/>
                  </a:lnTo>
                  <a:close/>
                  <a:moveTo>
                    <a:pt x="8300" y="364"/>
                  </a:moveTo>
                  <a:lnTo>
                    <a:pt x="8299" y="364"/>
                  </a:lnTo>
                  <a:lnTo>
                    <a:pt x="8299" y="0"/>
                  </a:lnTo>
                  <a:lnTo>
                    <a:pt x="8300" y="0"/>
                  </a:lnTo>
                  <a:lnTo>
                    <a:pt x="8300" y="364"/>
                  </a:lnTo>
                  <a:close/>
                  <a:moveTo>
                    <a:pt x="8299" y="364"/>
                  </a:moveTo>
                  <a:lnTo>
                    <a:pt x="8298" y="364"/>
                  </a:lnTo>
                  <a:lnTo>
                    <a:pt x="8298" y="0"/>
                  </a:lnTo>
                  <a:lnTo>
                    <a:pt x="8299" y="0"/>
                  </a:lnTo>
                  <a:lnTo>
                    <a:pt x="8299" y="364"/>
                  </a:lnTo>
                  <a:close/>
                  <a:moveTo>
                    <a:pt x="8298" y="364"/>
                  </a:moveTo>
                  <a:lnTo>
                    <a:pt x="8093" y="366"/>
                  </a:lnTo>
                  <a:lnTo>
                    <a:pt x="7889" y="371"/>
                  </a:lnTo>
                  <a:lnTo>
                    <a:pt x="7686" y="381"/>
                  </a:lnTo>
                  <a:lnTo>
                    <a:pt x="7485" y="394"/>
                  </a:lnTo>
                  <a:lnTo>
                    <a:pt x="7285" y="411"/>
                  </a:lnTo>
                  <a:lnTo>
                    <a:pt x="7087" y="431"/>
                  </a:lnTo>
                  <a:lnTo>
                    <a:pt x="6890" y="455"/>
                  </a:lnTo>
                  <a:lnTo>
                    <a:pt x="6695" y="483"/>
                  </a:lnTo>
                  <a:lnTo>
                    <a:pt x="6502" y="514"/>
                  </a:lnTo>
                  <a:lnTo>
                    <a:pt x="6309" y="548"/>
                  </a:lnTo>
                  <a:lnTo>
                    <a:pt x="6120" y="587"/>
                  </a:lnTo>
                  <a:lnTo>
                    <a:pt x="5933" y="628"/>
                  </a:lnTo>
                  <a:lnTo>
                    <a:pt x="5746" y="673"/>
                  </a:lnTo>
                  <a:lnTo>
                    <a:pt x="5562" y="720"/>
                  </a:lnTo>
                  <a:lnTo>
                    <a:pt x="5381" y="772"/>
                  </a:lnTo>
                  <a:lnTo>
                    <a:pt x="5201" y="826"/>
                  </a:lnTo>
                  <a:lnTo>
                    <a:pt x="5023" y="884"/>
                  </a:lnTo>
                  <a:lnTo>
                    <a:pt x="4848" y="944"/>
                  </a:lnTo>
                  <a:lnTo>
                    <a:pt x="4675" y="1007"/>
                  </a:lnTo>
                  <a:lnTo>
                    <a:pt x="4505" y="1074"/>
                  </a:lnTo>
                  <a:lnTo>
                    <a:pt x="4337" y="1144"/>
                  </a:lnTo>
                  <a:lnTo>
                    <a:pt x="4172" y="1216"/>
                  </a:lnTo>
                  <a:lnTo>
                    <a:pt x="4009" y="1291"/>
                  </a:lnTo>
                  <a:lnTo>
                    <a:pt x="3849" y="1370"/>
                  </a:lnTo>
                  <a:lnTo>
                    <a:pt x="3691" y="1450"/>
                  </a:lnTo>
                  <a:lnTo>
                    <a:pt x="3536" y="1533"/>
                  </a:lnTo>
                  <a:lnTo>
                    <a:pt x="3385" y="1619"/>
                  </a:lnTo>
                  <a:lnTo>
                    <a:pt x="3236" y="1708"/>
                  </a:lnTo>
                  <a:lnTo>
                    <a:pt x="3090" y="1800"/>
                  </a:lnTo>
                  <a:lnTo>
                    <a:pt x="2947" y="1893"/>
                  </a:lnTo>
                  <a:lnTo>
                    <a:pt x="2807" y="1989"/>
                  </a:lnTo>
                  <a:lnTo>
                    <a:pt x="2671" y="2088"/>
                  </a:lnTo>
                  <a:lnTo>
                    <a:pt x="2455" y="1796"/>
                  </a:lnTo>
                  <a:lnTo>
                    <a:pt x="2598" y="1694"/>
                  </a:lnTo>
                  <a:lnTo>
                    <a:pt x="2743" y="1594"/>
                  </a:lnTo>
                  <a:lnTo>
                    <a:pt x="2892" y="1497"/>
                  </a:lnTo>
                  <a:lnTo>
                    <a:pt x="3043" y="1401"/>
                  </a:lnTo>
                  <a:lnTo>
                    <a:pt x="3199" y="1309"/>
                  </a:lnTo>
                  <a:lnTo>
                    <a:pt x="3357" y="1219"/>
                  </a:lnTo>
                  <a:lnTo>
                    <a:pt x="3518" y="1132"/>
                  </a:lnTo>
                  <a:lnTo>
                    <a:pt x="3681" y="1048"/>
                  </a:lnTo>
                  <a:lnTo>
                    <a:pt x="3848" y="967"/>
                  </a:lnTo>
                  <a:lnTo>
                    <a:pt x="4017" y="889"/>
                  </a:lnTo>
                  <a:lnTo>
                    <a:pt x="4189" y="813"/>
                  </a:lnTo>
                  <a:lnTo>
                    <a:pt x="4364" y="741"/>
                  </a:lnTo>
                  <a:lnTo>
                    <a:pt x="4541" y="672"/>
                  </a:lnTo>
                  <a:lnTo>
                    <a:pt x="4720" y="605"/>
                  </a:lnTo>
                  <a:lnTo>
                    <a:pt x="4902" y="542"/>
                  </a:lnTo>
                  <a:lnTo>
                    <a:pt x="5087" y="483"/>
                  </a:lnTo>
                  <a:lnTo>
                    <a:pt x="5273" y="426"/>
                  </a:lnTo>
                  <a:lnTo>
                    <a:pt x="5461" y="372"/>
                  </a:lnTo>
                  <a:lnTo>
                    <a:pt x="5652" y="323"/>
                  </a:lnTo>
                  <a:lnTo>
                    <a:pt x="5846" y="277"/>
                  </a:lnTo>
                  <a:lnTo>
                    <a:pt x="6040" y="234"/>
                  </a:lnTo>
                  <a:lnTo>
                    <a:pt x="6238" y="194"/>
                  </a:lnTo>
                  <a:lnTo>
                    <a:pt x="6436" y="157"/>
                  </a:lnTo>
                  <a:lnTo>
                    <a:pt x="6637" y="125"/>
                  </a:lnTo>
                  <a:lnTo>
                    <a:pt x="6839" y="96"/>
                  </a:lnTo>
                  <a:lnTo>
                    <a:pt x="7043" y="71"/>
                  </a:lnTo>
                  <a:lnTo>
                    <a:pt x="7249" y="50"/>
                  </a:lnTo>
                  <a:lnTo>
                    <a:pt x="7455" y="31"/>
                  </a:lnTo>
                  <a:lnTo>
                    <a:pt x="7664" y="17"/>
                  </a:lnTo>
                  <a:lnTo>
                    <a:pt x="7874" y="8"/>
                  </a:lnTo>
                  <a:lnTo>
                    <a:pt x="8085" y="2"/>
                  </a:lnTo>
                  <a:lnTo>
                    <a:pt x="8298" y="0"/>
                  </a:lnTo>
                  <a:lnTo>
                    <a:pt x="8298" y="364"/>
                  </a:lnTo>
                  <a:close/>
                  <a:moveTo>
                    <a:pt x="2671" y="2088"/>
                  </a:moveTo>
                  <a:lnTo>
                    <a:pt x="2539" y="2188"/>
                  </a:lnTo>
                  <a:lnTo>
                    <a:pt x="2410" y="2290"/>
                  </a:lnTo>
                  <a:lnTo>
                    <a:pt x="2284" y="2394"/>
                  </a:lnTo>
                  <a:lnTo>
                    <a:pt x="2163" y="2500"/>
                  </a:lnTo>
                  <a:lnTo>
                    <a:pt x="2044" y="2609"/>
                  </a:lnTo>
                  <a:lnTo>
                    <a:pt x="1929" y="2720"/>
                  </a:lnTo>
                  <a:lnTo>
                    <a:pt x="1817" y="2833"/>
                  </a:lnTo>
                  <a:lnTo>
                    <a:pt x="1709" y="2948"/>
                  </a:lnTo>
                  <a:lnTo>
                    <a:pt x="1605" y="3065"/>
                  </a:lnTo>
                  <a:lnTo>
                    <a:pt x="1504" y="3183"/>
                  </a:lnTo>
                  <a:lnTo>
                    <a:pt x="1407" y="3303"/>
                  </a:lnTo>
                  <a:lnTo>
                    <a:pt x="1315" y="3426"/>
                  </a:lnTo>
                  <a:lnTo>
                    <a:pt x="1226" y="3551"/>
                  </a:lnTo>
                  <a:lnTo>
                    <a:pt x="1140" y="3676"/>
                  </a:lnTo>
                  <a:lnTo>
                    <a:pt x="1059" y="3803"/>
                  </a:lnTo>
                  <a:lnTo>
                    <a:pt x="982" y="3932"/>
                  </a:lnTo>
                  <a:lnTo>
                    <a:pt x="910" y="4063"/>
                  </a:lnTo>
                  <a:lnTo>
                    <a:pt x="841" y="4196"/>
                  </a:lnTo>
                  <a:lnTo>
                    <a:pt x="777" y="4329"/>
                  </a:lnTo>
                  <a:lnTo>
                    <a:pt x="717" y="4464"/>
                  </a:lnTo>
                  <a:lnTo>
                    <a:pt x="662" y="4601"/>
                  </a:lnTo>
                  <a:lnTo>
                    <a:pt x="611" y="4738"/>
                  </a:lnTo>
                  <a:lnTo>
                    <a:pt x="564" y="4878"/>
                  </a:lnTo>
                  <a:lnTo>
                    <a:pt x="523" y="5018"/>
                  </a:lnTo>
                  <a:lnTo>
                    <a:pt x="486" y="5160"/>
                  </a:lnTo>
                  <a:lnTo>
                    <a:pt x="454" y="5303"/>
                  </a:lnTo>
                  <a:lnTo>
                    <a:pt x="426" y="5447"/>
                  </a:lnTo>
                  <a:lnTo>
                    <a:pt x="403" y="5591"/>
                  </a:lnTo>
                  <a:lnTo>
                    <a:pt x="385" y="5737"/>
                  </a:lnTo>
                  <a:lnTo>
                    <a:pt x="373" y="5884"/>
                  </a:lnTo>
                  <a:lnTo>
                    <a:pt x="365" y="6033"/>
                  </a:lnTo>
                  <a:lnTo>
                    <a:pt x="363" y="6181"/>
                  </a:lnTo>
                  <a:lnTo>
                    <a:pt x="0" y="6181"/>
                  </a:lnTo>
                  <a:lnTo>
                    <a:pt x="3" y="6021"/>
                  </a:lnTo>
                  <a:lnTo>
                    <a:pt x="10" y="5862"/>
                  </a:lnTo>
                  <a:lnTo>
                    <a:pt x="24" y="5704"/>
                  </a:lnTo>
                  <a:lnTo>
                    <a:pt x="43" y="5547"/>
                  </a:lnTo>
                  <a:lnTo>
                    <a:pt x="67" y="5391"/>
                  </a:lnTo>
                  <a:lnTo>
                    <a:pt x="96" y="5236"/>
                  </a:lnTo>
                  <a:lnTo>
                    <a:pt x="131" y="5083"/>
                  </a:lnTo>
                  <a:lnTo>
                    <a:pt x="170" y="4931"/>
                  </a:lnTo>
                  <a:lnTo>
                    <a:pt x="214" y="4780"/>
                  </a:lnTo>
                  <a:lnTo>
                    <a:pt x="264" y="4631"/>
                  </a:lnTo>
                  <a:lnTo>
                    <a:pt x="319" y="4483"/>
                  </a:lnTo>
                  <a:lnTo>
                    <a:pt x="378" y="4336"/>
                  </a:lnTo>
                  <a:lnTo>
                    <a:pt x="441" y="4191"/>
                  </a:lnTo>
                  <a:lnTo>
                    <a:pt x="509" y="4048"/>
                  </a:lnTo>
                  <a:lnTo>
                    <a:pt x="582" y="3906"/>
                  </a:lnTo>
                  <a:lnTo>
                    <a:pt x="659" y="3767"/>
                  </a:lnTo>
                  <a:lnTo>
                    <a:pt x="741" y="3629"/>
                  </a:lnTo>
                  <a:lnTo>
                    <a:pt x="828" y="3493"/>
                  </a:lnTo>
                  <a:lnTo>
                    <a:pt x="918" y="3357"/>
                  </a:lnTo>
                  <a:lnTo>
                    <a:pt x="1012" y="3225"/>
                  </a:lnTo>
                  <a:lnTo>
                    <a:pt x="1111" y="3094"/>
                  </a:lnTo>
                  <a:lnTo>
                    <a:pt x="1214" y="2965"/>
                  </a:lnTo>
                  <a:lnTo>
                    <a:pt x="1321" y="2838"/>
                  </a:lnTo>
                  <a:lnTo>
                    <a:pt x="1432" y="2713"/>
                  </a:lnTo>
                  <a:lnTo>
                    <a:pt x="1547" y="2591"/>
                  </a:lnTo>
                  <a:lnTo>
                    <a:pt x="1666" y="2470"/>
                  </a:lnTo>
                  <a:lnTo>
                    <a:pt x="1788" y="2353"/>
                  </a:lnTo>
                  <a:lnTo>
                    <a:pt x="1915" y="2237"/>
                  </a:lnTo>
                  <a:lnTo>
                    <a:pt x="2045" y="2123"/>
                  </a:lnTo>
                  <a:lnTo>
                    <a:pt x="2178" y="2012"/>
                  </a:lnTo>
                  <a:lnTo>
                    <a:pt x="2314" y="1903"/>
                  </a:lnTo>
                  <a:lnTo>
                    <a:pt x="2455" y="1796"/>
                  </a:lnTo>
                  <a:lnTo>
                    <a:pt x="2671" y="2088"/>
                  </a:lnTo>
                  <a:close/>
                  <a:moveTo>
                    <a:pt x="363" y="6181"/>
                  </a:moveTo>
                  <a:lnTo>
                    <a:pt x="363" y="6181"/>
                  </a:lnTo>
                  <a:lnTo>
                    <a:pt x="0" y="6181"/>
                  </a:lnTo>
                  <a:lnTo>
                    <a:pt x="363" y="6181"/>
                  </a:lnTo>
                  <a:close/>
                  <a:moveTo>
                    <a:pt x="363" y="6181"/>
                  </a:moveTo>
                  <a:lnTo>
                    <a:pt x="363" y="6182"/>
                  </a:lnTo>
                  <a:lnTo>
                    <a:pt x="0" y="6182"/>
                  </a:lnTo>
                  <a:lnTo>
                    <a:pt x="0" y="6181"/>
                  </a:lnTo>
                  <a:lnTo>
                    <a:pt x="363" y="6181"/>
                  </a:lnTo>
                  <a:close/>
                  <a:moveTo>
                    <a:pt x="363" y="6182"/>
                  </a:moveTo>
                  <a:lnTo>
                    <a:pt x="365" y="6330"/>
                  </a:lnTo>
                  <a:lnTo>
                    <a:pt x="373" y="6479"/>
                  </a:lnTo>
                  <a:lnTo>
                    <a:pt x="385" y="6626"/>
                  </a:lnTo>
                  <a:lnTo>
                    <a:pt x="403" y="6771"/>
                  </a:lnTo>
                  <a:lnTo>
                    <a:pt x="426" y="6916"/>
                  </a:lnTo>
                  <a:lnTo>
                    <a:pt x="454" y="7060"/>
                  </a:lnTo>
                  <a:lnTo>
                    <a:pt x="486" y="7203"/>
                  </a:lnTo>
                  <a:lnTo>
                    <a:pt x="523" y="7345"/>
                  </a:lnTo>
                  <a:lnTo>
                    <a:pt x="564" y="7485"/>
                  </a:lnTo>
                  <a:lnTo>
                    <a:pt x="611" y="7624"/>
                  </a:lnTo>
                  <a:lnTo>
                    <a:pt x="662" y="7762"/>
                  </a:lnTo>
                  <a:lnTo>
                    <a:pt x="717" y="7899"/>
                  </a:lnTo>
                  <a:lnTo>
                    <a:pt x="777" y="8034"/>
                  </a:lnTo>
                  <a:lnTo>
                    <a:pt x="841" y="8167"/>
                  </a:lnTo>
                  <a:lnTo>
                    <a:pt x="910" y="8299"/>
                  </a:lnTo>
                  <a:lnTo>
                    <a:pt x="982" y="8431"/>
                  </a:lnTo>
                  <a:lnTo>
                    <a:pt x="1059" y="8560"/>
                  </a:lnTo>
                  <a:lnTo>
                    <a:pt x="1140" y="8686"/>
                  </a:lnTo>
                  <a:lnTo>
                    <a:pt x="1226" y="8812"/>
                  </a:lnTo>
                  <a:lnTo>
                    <a:pt x="1315" y="8937"/>
                  </a:lnTo>
                  <a:lnTo>
                    <a:pt x="1407" y="9059"/>
                  </a:lnTo>
                  <a:lnTo>
                    <a:pt x="1504" y="9180"/>
                  </a:lnTo>
                  <a:lnTo>
                    <a:pt x="1605" y="9298"/>
                  </a:lnTo>
                  <a:lnTo>
                    <a:pt x="1709" y="9415"/>
                  </a:lnTo>
                  <a:lnTo>
                    <a:pt x="1817" y="9530"/>
                  </a:lnTo>
                  <a:lnTo>
                    <a:pt x="1929" y="9643"/>
                  </a:lnTo>
                  <a:lnTo>
                    <a:pt x="2044" y="9754"/>
                  </a:lnTo>
                  <a:lnTo>
                    <a:pt x="2163" y="9862"/>
                  </a:lnTo>
                  <a:lnTo>
                    <a:pt x="2284" y="9969"/>
                  </a:lnTo>
                  <a:lnTo>
                    <a:pt x="2410" y="10073"/>
                  </a:lnTo>
                  <a:lnTo>
                    <a:pt x="2539" y="10175"/>
                  </a:lnTo>
                  <a:lnTo>
                    <a:pt x="2671" y="10275"/>
                  </a:lnTo>
                  <a:lnTo>
                    <a:pt x="2455" y="10566"/>
                  </a:lnTo>
                  <a:lnTo>
                    <a:pt x="2316" y="10460"/>
                  </a:lnTo>
                  <a:lnTo>
                    <a:pt x="2178" y="10351"/>
                  </a:lnTo>
                  <a:lnTo>
                    <a:pt x="2045" y="10240"/>
                  </a:lnTo>
                  <a:lnTo>
                    <a:pt x="1915" y="10126"/>
                  </a:lnTo>
                  <a:lnTo>
                    <a:pt x="1788" y="10011"/>
                  </a:lnTo>
                  <a:lnTo>
                    <a:pt x="1666" y="9892"/>
                  </a:lnTo>
                  <a:lnTo>
                    <a:pt x="1547" y="9772"/>
                  </a:lnTo>
                  <a:lnTo>
                    <a:pt x="1432" y="9650"/>
                  </a:lnTo>
                  <a:lnTo>
                    <a:pt x="1321" y="9525"/>
                  </a:lnTo>
                  <a:lnTo>
                    <a:pt x="1214" y="9398"/>
                  </a:lnTo>
                  <a:lnTo>
                    <a:pt x="1111" y="9269"/>
                  </a:lnTo>
                  <a:lnTo>
                    <a:pt x="1012" y="9138"/>
                  </a:lnTo>
                  <a:lnTo>
                    <a:pt x="918" y="9006"/>
                  </a:lnTo>
                  <a:lnTo>
                    <a:pt x="828" y="8870"/>
                  </a:lnTo>
                  <a:lnTo>
                    <a:pt x="741" y="8735"/>
                  </a:lnTo>
                  <a:lnTo>
                    <a:pt x="659" y="8596"/>
                  </a:lnTo>
                  <a:lnTo>
                    <a:pt x="582" y="8456"/>
                  </a:lnTo>
                  <a:lnTo>
                    <a:pt x="509" y="8315"/>
                  </a:lnTo>
                  <a:lnTo>
                    <a:pt x="441" y="8172"/>
                  </a:lnTo>
                  <a:lnTo>
                    <a:pt x="378" y="8026"/>
                  </a:lnTo>
                  <a:lnTo>
                    <a:pt x="319" y="7880"/>
                  </a:lnTo>
                  <a:lnTo>
                    <a:pt x="264" y="7732"/>
                  </a:lnTo>
                  <a:lnTo>
                    <a:pt x="214" y="7583"/>
                  </a:lnTo>
                  <a:lnTo>
                    <a:pt x="170" y="7432"/>
                  </a:lnTo>
                  <a:lnTo>
                    <a:pt x="131" y="7279"/>
                  </a:lnTo>
                  <a:lnTo>
                    <a:pt x="96" y="7127"/>
                  </a:lnTo>
                  <a:lnTo>
                    <a:pt x="67" y="6972"/>
                  </a:lnTo>
                  <a:lnTo>
                    <a:pt x="43" y="6816"/>
                  </a:lnTo>
                  <a:lnTo>
                    <a:pt x="24" y="6659"/>
                  </a:lnTo>
                  <a:lnTo>
                    <a:pt x="10" y="6501"/>
                  </a:lnTo>
                  <a:lnTo>
                    <a:pt x="3" y="6342"/>
                  </a:lnTo>
                  <a:lnTo>
                    <a:pt x="0" y="6182"/>
                  </a:lnTo>
                  <a:lnTo>
                    <a:pt x="363" y="6182"/>
                  </a:lnTo>
                  <a:close/>
                  <a:moveTo>
                    <a:pt x="2671" y="10275"/>
                  </a:moveTo>
                  <a:lnTo>
                    <a:pt x="2807" y="10374"/>
                  </a:lnTo>
                  <a:lnTo>
                    <a:pt x="2948" y="10470"/>
                  </a:lnTo>
                  <a:lnTo>
                    <a:pt x="3091" y="10563"/>
                  </a:lnTo>
                  <a:lnTo>
                    <a:pt x="3237" y="10655"/>
                  </a:lnTo>
                  <a:lnTo>
                    <a:pt x="3385" y="10744"/>
                  </a:lnTo>
                  <a:lnTo>
                    <a:pt x="3537" y="10830"/>
                  </a:lnTo>
                  <a:lnTo>
                    <a:pt x="3691" y="10912"/>
                  </a:lnTo>
                  <a:lnTo>
                    <a:pt x="3849" y="10993"/>
                  </a:lnTo>
                  <a:lnTo>
                    <a:pt x="4009" y="11072"/>
                  </a:lnTo>
                  <a:lnTo>
                    <a:pt x="4172" y="11147"/>
                  </a:lnTo>
                  <a:lnTo>
                    <a:pt x="4337" y="11219"/>
                  </a:lnTo>
                  <a:lnTo>
                    <a:pt x="4505" y="11289"/>
                  </a:lnTo>
                  <a:lnTo>
                    <a:pt x="4675" y="11355"/>
                  </a:lnTo>
                  <a:lnTo>
                    <a:pt x="4848" y="11419"/>
                  </a:lnTo>
                  <a:lnTo>
                    <a:pt x="5023" y="11479"/>
                  </a:lnTo>
                  <a:lnTo>
                    <a:pt x="5200" y="11536"/>
                  </a:lnTo>
                  <a:lnTo>
                    <a:pt x="5381" y="11591"/>
                  </a:lnTo>
                  <a:lnTo>
                    <a:pt x="5562" y="11642"/>
                  </a:lnTo>
                  <a:lnTo>
                    <a:pt x="5746" y="11690"/>
                  </a:lnTo>
                  <a:lnTo>
                    <a:pt x="5932" y="11735"/>
                  </a:lnTo>
                  <a:lnTo>
                    <a:pt x="6119" y="11776"/>
                  </a:lnTo>
                  <a:lnTo>
                    <a:pt x="6309" y="11814"/>
                  </a:lnTo>
                  <a:lnTo>
                    <a:pt x="6502" y="11849"/>
                  </a:lnTo>
                  <a:lnTo>
                    <a:pt x="6695" y="11880"/>
                  </a:lnTo>
                  <a:lnTo>
                    <a:pt x="6889" y="11908"/>
                  </a:lnTo>
                  <a:lnTo>
                    <a:pt x="7087" y="11931"/>
                  </a:lnTo>
                  <a:lnTo>
                    <a:pt x="7284" y="11952"/>
                  </a:lnTo>
                  <a:lnTo>
                    <a:pt x="7484" y="11969"/>
                  </a:lnTo>
                  <a:lnTo>
                    <a:pt x="7686" y="11982"/>
                  </a:lnTo>
                  <a:lnTo>
                    <a:pt x="7889" y="11992"/>
                  </a:lnTo>
                  <a:lnTo>
                    <a:pt x="8093" y="11997"/>
                  </a:lnTo>
                  <a:lnTo>
                    <a:pt x="8298" y="11999"/>
                  </a:lnTo>
                  <a:lnTo>
                    <a:pt x="8298" y="12363"/>
                  </a:lnTo>
                  <a:lnTo>
                    <a:pt x="8085" y="12360"/>
                  </a:lnTo>
                  <a:lnTo>
                    <a:pt x="7874" y="12355"/>
                  </a:lnTo>
                  <a:lnTo>
                    <a:pt x="7663" y="12345"/>
                  </a:lnTo>
                  <a:lnTo>
                    <a:pt x="7455" y="12331"/>
                  </a:lnTo>
                  <a:lnTo>
                    <a:pt x="7248" y="12313"/>
                  </a:lnTo>
                  <a:lnTo>
                    <a:pt x="7043" y="12292"/>
                  </a:lnTo>
                  <a:lnTo>
                    <a:pt x="6839" y="12267"/>
                  </a:lnTo>
                  <a:lnTo>
                    <a:pt x="6636" y="12238"/>
                  </a:lnTo>
                  <a:lnTo>
                    <a:pt x="6436" y="12206"/>
                  </a:lnTo>
                  <a:lnTo>
                    <a:pt x="6238" y="12169"/>
                  </a:lnTo>
                  <a:lnTo>
                    <a:pt x="6040" y="12129"/>
                  </a:lnTo>
                  <a:lnTo>
                    <a:pt x="5846" y="12086"/>
                  </a:lnTo>
                  <a:lnTo>
                    <a:pt x="5652" y="12040"/>
                  </a:lnTo>
                  <a:lnTo>
                    <a:pt x="5461" y="11990"/>
                  </a:lnTo>
                  <a:lnTo>
                    <a:pt x="5273" y="11937"/>
                  </a:lnTo>
                  <a:lnTo>
                    <a:pt x="5087" y="11880"/>
                  </a:lnTo>
                  <a:lnTo>
                    <a:pt x="4902" y="11821"/>
                  </a:lnTo>
                  <a:lnTo>
                    <a:pt x="4720" y="11757"/>
                  </a:lnTo>
                  <a:lnTo>
                    <a:pt x="4541" y="11691"/>
                  </a:lnTo>
                  <a:lnTo>
                    <a:pt x="4364" y="11622"/>
                  </a:lnTo>
                  <a:lnTo>
                    <a:pt x="4189" y="11550"/>
                  </a:lnTo>
                  <a:lnTo>
                    <a:pt x="4017" y="11475"/>
                  </a:lnTo>
                  <a:lnTo>
                    <a:pt x="3848" y="11396"/>
                  </a:lnTo>
                  <a:lnTo>
                    <a:pt x="3681" y="11315"/>
                  </a:lnTo>
                  <a:lnTo>
                    <a:pt x="3518" y="11231"/>
                  </a:lnTo>
                  <a:lnTo>
                    <a:pt x="3357" y="11144"/>
                  </a:lnTo>
                  <a:lnTo>
                    <a:pt x="3199" y="11054"/>
                  </a:lnTo>
                  <a:lnTo>
                    <a:pt x="3045" y="10962"/>
                  </a:lnTo>
                  <a:lnTo>
                    <a:pt x="2892" y="10866"/>
                  </a:lnTo>
                  <a:lnTo>
                    <a:pt x="2744" y="10768"/>
                  </a:lnTo>
                  <a:lnTo>
                    <a:pt x="2598" y="10668"/>
                  </a:lnTo>
                  <a:lnTo>
                    <a:pt x="2455" y="10566"/>
                  </a:lnTo>
                  <a:lnTo>
                    <a:pt x="2671" y="10275"/>
                  </a:lnTo>
                  <a:close/>
                  <a:moveTo>
                    <a:pt x="8298" y="11999"/>
                  </a:moveTo>
                  <a:lnTo>
                    <a:pt x="8299" y="11999"/>
                  </a:lnTo>
                  <a:lnTo>
                    <a:pt x="8299" y="12363"/>
                  </a:lnTo>
                  <a:lnTo>
                    <a:pt x="8298" y="12363"/>
                  </a:lnTo>
                  <a:lnTo>
                    <a:pt x="8298" y="119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</p:grpSp>
      <p:pic>
        <p:nvPicPr>
          <p:cNvPr id="53389" name="Picture 5" descr="BC 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0" y="357188"/>
            <a:ext cx="6159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390" name="Oval 8"/>
          <p:cNvSpPr>
            <a:spLocks noChangeArrowheads="1"/>
          </p:cNvSpPr>
          <p:nvPr/>
        </p:nvSpPr>
        <p:spPr bwMode="auto">
          <a:xfrm>
            <a:off x="2124075" y="2349500"/>
            <a:ext cx="1219200" cy="7620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2"/>
                </a:solidFill>
                <a:latin typeface="Verdana" pitchFamily="34" charset="0"/>
              </a:rPr>
              <a:t>Iraq</a:t>
            </a:r>
            <a:endParaRPr lang="en-US">
              <a:solidFill>
                <a:schemeClr val="bg2"/>
              </a:solidFill>
              <a:latin typeface="Verdana" pitchFamily="34" charset="0"/>
            </a:endParaRPr>
          </a:p>
          <a:p>
            <a:pPr algn="ctr"/>
            <a:r>
              <a:rPr lang="ar-EG" b="1">
                <a:solidFill>
                  <a:schemeClr val="bg2"/>
                </a:solidFill>
                <a:latin typeface="Verdana" pitchFamily="34" charset="0"/>
                <a:ea typeface="Tahoma (Arabic)"/>
                <a:cs typeface="Tahoma (Arabic)"/>
              </a:rPr>
              <a:t>العراق</a:t>
            </a:r>
            <a:endParaRPr lang="en-US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53391" name="Oval 17"/>
          <p:cNvSpPr>
            <a:spLocks noChangeArrowheads="1"/>
          </p:cNvSpPr>
          <p:nvPr/>
        </p:nvSpPr>
        <p:spPr bwMode="auto">
          <a:xfrm>
            <a:off x="5945188" y="4724400"/>
            <a:ext cx="1219200" cy="762000"/>
          </a:xfrm>
          <a:prstGeom prst="ellipse">
            <a:avLst/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2"/>
                </a:solidFill>
                <a:latin typeface="Verdana" pitchFamily="34" charset="0"/>
              </a:rPr>
              <a:t>Djibouti</a:t>
            </a:r>
            <a:endParaRPr lang="en-US">
              <a:solidFill>
                <a:schemeClr val="bg2"/>
              </a:solidFill>
              <a:latin typeface="Verdana" pitchFamily="34" charset="0"/>
            </a:endParaRPr>
          </a:p>
          <a:p>
            <a:pPr algn="ctr"/>
            <a:r>
              <a:rPr lang="ar-EG" b="1">
                <a:solidFill>
                  <a:schemeClr val="bg2"/>
                </a:solidFill>
                <a:latin typeface="Verdana" pitchFamily="34" charset="0"/>
              </a:rPr>
              <a:t>جيبوتى</a:t>
            </a:r>
            <a:endParaRPr lang="en-US" b="1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53392" name="Oval 5"/>
          <p:cNvSpPr>
            <a:spLocks noChangeArrowheads="1"/>
          </p:cNvSpPr>
          <p:nvPr/>
        </p:nvSpPr>
        <p:spPr bwMode="auto">
          <a:xfrm>
            <a:off x="2411413" y="4724400"/>
            <a:ext cx="1219200" cy="7620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b="1">
                <a:solidFill>
                  <a:schemeClr val="bg2"/>
                </a:solidFill>
                <a:latin typeface="Verdana" pitchFamily="34" charset="0"/>
              </a:rPr>
              <a:t>Somalia</a:t>
            </a:r>
            <a:endParaRPr lang="en-US">
              <a:solidFill>
                <a:schemeClr val="bg2"/>
              </a:solidFill>
              <a:latin typeface="Verdana" pitchFamily="34" charset="0"/>
            </a:endParaRPr>
          </a:p>
          <a:p>
            <a:pPr algn="ctr" rtl="1"/>
            <a:r>
              <a:rPr lang="ar-EG" b="1">
                <a:solidFill>
                  <a:schemeClr val="bg2"/>
                </a:solidFill>
                <a:latin typeface="Verdana" pitchFamily="34" charset="0"/>
                <a:ea typeface="Tahoma (Arabic)"/>
                <a:cs typeface="Tahoma (Arabic)"/>
              </a:rPr>
              <a:t>الصومال</a:t>
            </a:r>
            <a:endParaRPr lang="en-US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53393" name="Oval 7"/>
          <p:cNvSpPr>
            <a:spLocks noChangeArrowheads="1"/>
          </p:cNvSpPr>
          <p:nvPr/>
        </p:nvSpPr>
        <p:spPr bwMode="auto">
          <a:xfrm>
            <a:off x="3794125" y="4724400"/>
            <a:ext cx="2073275" cy="762000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solidFill>
                  <a:schemeClr val="bg2"/>
                </a:solidFill>
                <a:latin typeface="Verdana" pitchFamily="34" charset="0"/>
              </a:rPr>
              <a:t>Palestinian Authority</a:t>
            </a:r>
            <a:r>
              <a:rPr lang="en-US" b="1">
                <a:solidFill>
                  <a:schemeClr val="bg2"/>
                </a:solidFill>
                <a:latin typeface="Verdana" pitchFamily="34" charset="0"/>
              </a:rPr>
              <a:t> </a:t>
            </a:r>
            <a:endParaRPr lang="en-US">
              <a:solidFill>
                <a:schemeClr val="bg2"/>
              </a:solidFill>
              <a:latin typeface="Verdana" pitchFamily="34" charset="0"/>
            </a:endParaRPr>
          </a:p>
          <a:p>
            <a:pPr algn="ctr" rtl="1"/>
            <a:r>
              <a:rPr lang="ar-EG" b="1">
                <a:solidFill>
                  <a:schemeClr val="bg2"/>
                </a:solidFill>
                <a:latin typeface="Verdana" pitchFamily="34" charset="0"/>
                <a:ea typeface="Tahoma (Arabic)"/>
                <a:cs typeface="Tahoma (Arabic)"/>
              </a:rPr>
              <a:t>السلطة الفلسطينية</a:t>
            </a:r>
            <a:endParaRPr lang="en-US">
              <a:solidFill>
                <a:schemeClr val="bg2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3000" b="1" smtClean="0">
                <a:latin typeface="Gill Sans"/>
              </a:rPr>
              <a:t>The E-Waste Issue in the Arab Countries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1219200"/>
            <a:ext cx="4103688" cy="2185988"/>
          </a:xfrm>
        </p:spPr>
        <p:txBody>
          <a:bodyPr/>
          <a:lstStyle/>
          <a:p>
            <a:pPr eaLnBrk="1" hangingPunct="1">
              <a:buFont typeface="WP TypographicSymbols"/>
              <a:buNone/>
            </a:pPr>
            <a:r>
              <a:rPr lang="en-US" sz="2000" smtClean="0">
                <a:latin typeface="Gill Sans"/>
              </a:rPr>
              <a:t>	Recently, e-waste became a priority waste among many countries in the region, including Morocco, Egypt, Qatar, Saudi Arabia, Jordan, Tunisia, Kuwait and Algeria.</a:t>
            </a:r>
            <a:endParaRPr lang="en-CA" sz="2000" smtClean="0">
              <a:latin typeface="Gill Sans"/>
            </a:endParaRPr>
          </a:p>
        </p:txBody>
      </p:sp>
      <p:sp>
        <p:nvSpPr>
          <p:cNvPr id="4505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B44502-6230-4086-B9CA-5A26EE2954C0}" type="slidenum">
              <a:rPr lang="en-GB" smtClean="0">
                <a:latin typeface="Gill Sans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 smtClean="0">
              <a:latin typeface="Gill Sans"/>
              <a:cs typeface="Arial" charset="0"/>
            </a:endParaRPr>
          </a:p>
        </p:txBody>
      </p:sp>
      <p:pic>
        <p:nvPicPr>
          <p:cNvPr id="4506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219200"/>
            <a:ext cx="4343400" cy="2608263"/>
          </a:xfrm>
        </p:spPr>
      </p:pic>
      <p:pic>
        <p:nvPicPr>
          <p:cNvPr id="45061" name="Chart 1"/>
          <p:cNvPicPr>
            <a:picLocks noChangeArrowheads="1"/>
          </p:cNvPicPr>
          <p:nvPr/>
        </p:nvPicPr>
        <p:blipFill>
          <a:blip r:embed="rId3"/>
          <a:srcRect b="-92"/>
          <a:stretch>
            <a:fillRect/>
          </a:stretch>
        </p:blipFill>
        <p:spPr bwMode="auto">
          <a:xfrm>
            <a:off x="152400" y="3886200"/>
            <a:ext cx="4343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Chart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889375"/>
            <a:ext cx="43434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ill Sans"/>
              </a:rPr>
              <a:t>TOPICS</a:t>
            </a:r>
            <a:endParaRPr lang="en-GB" smtClean="0">
              <a:latin typeface="Gill Sans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62400"/>
          </a:xfrm>
        </p:spPr>
        <p:txBody>
          <a:bodyPr anchor="ctr"/>
          <a:lstStyle/>
          <a:p>
            <a:pPr eaLnBrk="1" hangingPunct="1"/>
            <a:r>
              <a:rPr lang="en-GB" smtClean="0">
                <a:latin typeface="Gill Sans"/>
              </a:rPr>
              <a:t>Introduction</a:t>
            </a:r>
          </a:p>
          <a:p>
            <a:pPr eaLnBrk="1" hangingPunct="1"/>
            <a:r>
              <a:rPr lang="en-GB" smtClean="0">
                <a:latin typeface="Gill Sans"/>
              </a:rPr>
              <a:t>Nairobi Declaration</a:t>
            </a:r>
          </a:p>
          <a:p>
            <a:pPr eaLnBrk="1" hangingPunct="1"/>
            <a:r>
              <a:rPr lang="en-GB" smtClean="0">
                <a:latin typeface="Gill Sans"/>
              </a:rPr>
              <a:t>BC Programmes for ESM of E-Waste</a:t>
            </a:r>
          </a:p>
          <a:p>
            <a:pPr eaLnBrk="1" hangingPunct="1"/>
            <a:r>
              <a:rPr lang="en-GB" smtClean="0">
                <a:latin typeface="Gill Sans"/>
              </a:rPr>
              <a:t>BCRC-Egypt Activities on E-waste 2007-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0ED761-EB87-412A-AE7C-9B4B6C6FF86D}" type="slidenum">
              <a:rPr lang="en-GB" smtClean="0">
                <a:latin typeface="Gill Sans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smtClean="0">
              <a:latin typeface="Gill Sans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>
          <a:xfrm>
            <a:off x="228600" y="139700"/>
            <a:ext cx="4114800" cy="1143000"/>
          </a:xfrm>
        </p:spPr>
        <p:txBody>
          <a:bodyPr/>
          <a:lstStyle/>
          <a:p>
            <a:r>
              <a:rPr lang="en-CA" sz="2800" b="1" smtClean="0">
                <a:latin typeface="Gill Sans"/>
              </a:rPr>
              <a:t>BCRC-Egypt Response to E-Waste Issue 2007-</a:t>
            </a:r>
            <a:endParaRPr lang="en-US" sz="2800" b="1" smtClean="0">
              <a:latin typeface="Gill Sans"/>
            </a:endParaRP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4953000" y="1803400"/>
            <a:ext cx="3962400" cy="1828800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>
            <a:flatTx/>
          </a:bodyPr>
          <a:lstStyle/>
          <a:p>
            <a:pPr marL="742950" lvl="1" indent="-285750"/>
            <a:r>
              <a:rPr lang="en-US" sz="1600" b="1">
                <a:solidFill>
                  <a:schemeClr val="bg1"/>
                </a:solidFill>
              </a:rPr>
              <a:t>E-waste training session 12-13/3/2007 </a:t>
            </a:r>
            <a:r>
              <a:rPr lang="en-GB" altLang="zh-CN" sz="1600" b="1">
                <a:solidFill>
                  <a:schemeClr val="bg1"/>
                </a:solidFill>
                <a:sym typeface="Wingdings" pitchFamily="2" charset="2"/>
              </a:rPr>
              <a:t> Egyptian </a:t>
            </a:r>
            <a:r>
              <a:rPr lang="en-US" sz="1600" b="1">
                <a:solidFill>
                  <a:schemeClr val="bg1"/>
                </a:solidFill>
              </a:rPr>
              <a:t>Ministry of Trade and Industry issued a decree prohibiting importing personal computers older</a:t>
            </a:r>
          </a:p>
          <a:p>
            <a:pPr marL="742950" lvl="1" indent="-285750"/>
            <a:r>
              <a:rPr lang="en-US" sz="1600" b="1">
                <a:solidFill>
                  <a:schemeClr val="bg1"/>
                </a:solidFill>
              </a:rPr>
              <a:t>than 5 years (instead of 10 years). Funded </a:t>
            </a:r>
            <a:r>
              <a:rPr lang="en-GB" sz="1600" b="1" i="1">
                <a:solidFill>
                  <a:schemeClr val="bg1"/>
                </a:solidFill>
              </a:rPr>
              <a:t>by the MFA of the Government of Finland</a:t>
            </a:r>
            <a:endParaRPr lang="en-CA" sz="1600" b="1" i="1">
              <a:solidFill>
                <a:schemeClr val="bg1"/>
              </a:solidFill>
            </a:endParaRP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4953000" y="558800"/>
            <a:ext cx="3886200" cy="1066800"/>
          </a:xfrm>
          <a:prstGeom prst="rect">
            <a:avLst/>
          </a:prstGeom>
          <a:solidFill>
            <a:srgbClr val="FF66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>
            <a:flatTx/>
          </a:bodyPr>
          <a:lstStyle/>
          <a:p>
            <a:pPr>
              <a:spcBef>
                <a:spcPct val="20000"/>
              </a:spcBef>
              <a:buClr>
                <a:srgbClr val="E46C0A"/>
              </a:buClr>
              <a:buFont typeface="WP TypographicSymbols"/>
              <a:buNone/>
            </a:pPr>
            <a:r>
              <a:rPr lang="en-US" sz="1600" b="1">
                <a:solidFill>
                  <a:schemeClr val="bg1"/>
                </a:solidFill>
              </a:rPr>
              <a:t>Assisting member countries in identify consultants and consulting firms for e-waste management and management planning.</a:t>
            </a:r>
            <a:endParaRPr lang="en-CA" sz="1600" b="1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rgbClr val="E46C0A"/>
              </a:buClr>
              <a:buFont typeface="WP TypographicSymbols"/>
              <a:buNone/>
            </a:pPr>
            <a:endParaRPr lang="en-CA">
              <a:solidFill>
                <a:schemeClr val="bg1"/>
              </a:solidFill>
            </a:endParaRP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457200" y="1689100"/>
            <a:ext cx="3962400" cy="1346200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>
            <a:flatTx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Pilot projects for assessment of E-wastes and E- waste recycling facilities in Algeria, Egypt, Jordan and Saudi Arabia.</a:t>
            </a:r>
            <a:r>
              <a:rPr lang="en-US" sz="1600" b="1">
                <a:solidFill>
                  <a:srgbClr val="FFC000"/>
                </a:solidFill>
              </a:rPr>
              <a:t> </a:t>
            </a:r>
            <a:r>
              <a:rPr lang="en-GB" sz="1600" b="1" i="1">
                <a:solidFill>
                  <a:schemeClr val="bg1"/>
                </a:solidFill>
              </a:rPr>
              <a:t>Funded by the MFA of the Government of Finland</a:t>
            </a:r>
            <a:endParaRPr lang="en-US" sz="1600" b="1" i="1">
              <a:solidFill>
                <a:schemeClr val="bg1"/>
              </a:solidFill>
            </a:endParaRP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381000" y="3200400"/>
            <a:ext cx="4038600" cy="1295400"/>
          </a:xfrm>
          <a:prstGeom prst="rect">
            <a:avLst/>
          </a:prstGeom>
          <a:solidFill>
            <a:srgbClr val="80008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flatTx/>
          </a:bodyPr>
          <a:lstStyle/>
          <a:p>
            <a:r>
              <a:rPr lang="en-US" sz="1600" b="1">
                <a:solidFill>
                  <a:srgbClr val="FFC000"/>
                </a:solidFill>
              </a:rPr>
              <a:t>E-waste awareness through BCRC-Egypt newsletter, media interviews, and newspaper articles by BCRC-Egypt staff. </a:t>
            </a:r>
            <a:r>
              <a:rPr lang="en-GB" sz="1600" b="1" i="1">
                <a:solidFill>
                  <a:schemeClr val="bg1"/>
                </a:solidFill>
              </a:rPr>
              <a:t>Funded by the MFA of the Government of Finland</a:t>
            </a:r>
            <a:endParaRPr lang="en-US" sz="1600" b="1" i="1">
              <a:solidFill>
                <a:schemeClr val="bg1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81000" y="5549900"/>
            <a:ext cx="4038600" cy="1143000"/>
          </a:xfrm>
          <a:prstGeom prst="rect">
            <a:avLst/>
          </a:prstGeom>
          <a:solidFill>
            <a:srgbClr val="80008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flatTx/>
          </a:bodyPr>
          <a:lstStyle/>
          <a:p>
            <a:r>
              <a:rPr lang="en-US" sz="1600" b="1">
                <a:solidFill>
                  <a:srgbClr val="FFC000"/>
                </a:solidFill>
              </a:rPr>
              <a:t>Assessment of  e-waste in the Mediterranean Arab countries in collaboration with BC Focal Points, </a:t>
            </a:r>
            <a:r>
              <a:rPr lang="en-US" sz="1600" b="1">
                <a:solidFill>
                  <a:schemeClr val="bg1"/>
                </a:solidFill>
              </a:rPr>
              <a:t>with contribution from UNEP/MAP</a:t>
            </a:r>
            <a:r>
              <a:rPr lang="en-US" b="1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953000" y="4419600"/>
            <a:ext cx="3962400" cy="1295400"/>
          </a:xfrm>
          <a:prstGeom prst="rect">
            <a:avLst/>
          </a:prstGeom>
          <a:solidFill>
            <a:srgbClr val="FF66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>
            <a:flatTx/>
          </a:bodyPr>
          <a:lstStyle/>
          <a:p>
            <a:pPr>
              <a:spcBef>
                <a:spcPct val="20000"/>
              </a:spcBef>
              <a:buClr>
                <a:srgbClr val="E46C0A"/>
              </a:buClr>
              <a:buFont typeface="WP TypographicSymbols"/>
              <a:buNone/>
            </a:pPr>
            <a:r>
              <a:rPr lang="en-US" sz="1600" b="1">
                <a:solidFill>
                  <a:schemeClr val="bg1"/>
                </a:solidFill>
              </a:rPr>
              <a:t>A research project and an e-waste forum initiated by Egypt cleaner production center and regional organization CEDARE; BCRC-Egypt is partner in both initiatives.</a:t>
            </a:r>
            <a:endParaRPr lang="en-CA" sz="1600" b="1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rgbClr val="E46C0A"/>
              </a:buClr>
              <a:buFont typeface="WP TypographicSymbols"/>
              <a:buNone/>
            </a:pPr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953000" y="5791200"/>
            <a:ext cx="3962400" cy="889000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>
            <a:flatTx/>
          </a:bodyPr>
          <a:lstStyle/>
          <a:p>
            <a:pPr eaLnBrk="0" hangingPunct="0">
              <a:spcBef>
                <a:spcPct val="20000"/>
              </a:spcBef>
              <a:buClr>
                <a:srgbClr val="E46C0A"/>
              </a:buClr>
              <a:buFont typeface="WP TypographicSymbols"/>
              <a:buNone/>
            </a:pPr>
            <a:r>
              <a:rPr lang="en-CA" sz="1600" b="1">
                <a:solidFill>
                  <a:schemeClr val="bg1"/>
                </a:solidFill>
              </a:rPr>
              <a:t>More activities targeting E-waste envisaged in the 2011-2013 Business Plan.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1000" y="4686300"/>
            <a:ext cx="4038600" cy="685800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>
            <a:flatTx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Translation into Arabic of MPPI guidelines. Swiss Fund</a:t>
            </a:r>
            <a:endParaRPr lang="en-CA" sz="1600" b="1">
              <a:solidFill>
                <a:schemeClr val="bg1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965700" y="3810000"/>
            <a:ext cx="3962400" cy="4572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>
            <a:flatTx/>
          </a:bodyPr>
          <a:lstStyle/>
          <a:p>
            <a:r>
              <a:rPr lang="en-CA" b="1">
                <a:solidFill>
                  <a:schemeClr val="bg1"/>
                </a:solidFill>
              </a:rPr>
              <a:t>Active participation in PACE.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91139" grpId="0" animBg="1"/>
      <p:bldP spid="91142" grpId="0" animBg="1"/>
      <p:bldP spid="91143" grpId="0" animBg="1"/>
      <p:bldP spid="91140" grpId="0" animBg="1"/>
      <p:bldP spid="2" grpId="0" animBg="1"/>
      <p:bldP spid="3" grpId="1" animBg="1"/>
      <p:bldP spid="4" grpId="1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143000"/>
          </a:xfrm>
        </p:spPr>
        <p:txBody>
          <a:bodyPr/>
          <a:lstStyle/>
          <a:p>
            <a:pPr eaLnBrk="1" hangingPunct="1"/>
            <a:r>
              <a:rPr lang="en-CA" smtClean="0">
                <a:latin typeface="Gill Sans"/>
              </a:rPr>
              <a:t>FURTHER INFORMATION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568825"/>
          </a:xfrm>
        </p:spPr>
        <p:txBody>
          <a:bodyPr/>
          <a:lstStyle/>
          <a:p>
            <a:pPr marL="0" indent="0" algn="ctr" eaLnBrk="1" hangingPunct="1">
              <a:buFont typeface="WP TypographicSymbols"/>
              <a:buNone/>
            </a:pPr>
            <a:r>
              <a:rPr lang="en-CA" sz="2000" smtClean="0">
                <a:latin typeface="Gill Sans"/>
              </a:rPr>
              <a:t>please contact:</a:t>
            </a:r>
          </a:p>
          <a:p>
            <a:pPr marL="0" indent="0" algn="ctr" eaLnBrk="1" hangingPunct="1">
              <a:buFont typeface="WP TypographicSymbols"/>
              <a:buNone/>
            </a:pPr>
            <a:endParaRPr lang="en-CA" sz="2000" smtClean="0">
              <a:latin typeface="Gill Sans"/>
            </a:endParaRPr>
          </a:p>
          <a:p>
            <a:pPr marL="0" indent="0" algn="ctr" eaLnBrk="1" hangingPunct="1">
              <a:buFont typeface="WP TypographicSymbols"/>
              <a:buNone/>
            </a:pPr>
            <a:r>
              <a:rPr lang="en-CA" sz="2800" smtClean="0">
                <a:solidFill>
                  <a:schemeClr val="bg1"/>
                </a:solidFill>
                <a:latin typeface="Gill Sans"/>
              </a:rPr>
              <a:t>Prof. Mostafa H. Kamel, </a:t>
            </a:r>
            <a:r>
              <a:rPr lang="en-CA" sz="2400" smtClean="0">
                <a:latin typeface="Gill Sans"/>
              </a:rPr>
              <a:t>Director</a:t>
            </a:r>
          </a:p>
          <a:p>
            <a:pPr marL="0" indent="0" algn="ctr" eaLnBrk="1" hangingPunct="1">
              <a:buFont typeface="WP TypographicSymbols"/>
              <a:buNone/>
            </a:pPr>
            <a:r>
              <a:rPr lang="en-CA" sz="2400" smtClean="0">
                <a:latin typeface="Gill Sans"/>
              </a:rPr>
              <a:t>BCRC-Egypt</a:t>
            </a:r>
          </a:p>
          <a:p>
            <a:pPr marL="0" indent="0" algn="ctr" eaLnBrk="1" hangingPunct="1">
              <a:buFont typeface="WP TypographicSymbols"/>
              <a:buNone/>
            </a:pPr>
            <a:endParaRPr lang="en-CA" sz="1600" smtClean="0">
              <a:latin typeface="Gill Sans"/>
            </a:endParaRPr>
          </a:p>
          <a:p>
            <a:pPr marL="0" indent="0" algn="ctr" eaLnBrk="1" hangingPunct="1">
              <a:buFont typeface="WP TypographicSymbols"/>
              <a:buNone/>
            </a:pPr>
            <a:r>
              <a:rPr lang="en-CA" sz="2200" smtClean="0">
                <a:latin typeface="Gill Sans"/>
              </a:rPr>
              <a:t>Phone +20-2-3567-3567, + 20-2-3567-4836</a:t>
            </a:r>
          </a:p>
          <a:p>
            <a:pPr marL="0" indent="0" algn="ctr" eaLnBrk="1" hangingPunct="1">
              <a:buFont typeface="WP TypographicSymbols"/>
              <a:buNone/>
            </a:pPr>
            <a:r>
              <a:rPr lang="en-CA" sz="2200" smtClean="0">
                <a:latin typeface="Gill Sans"/>
              </a:rPr>
              <a:t>Fax +20-2-3571-7565</a:t>
            </a:r>
          </a:p>
          <a:p>
            <a:pPr marL="0" indent="0" algn="ctr" eaLnBrk="1" hangingPunct="1">
              <a:buFont typeface="WP TypographicSymbols"/>
              <a:buNone/>
            </a:pPr>
            <a:r>
              <a:rPr lang="en-CA" sz="2000" smtClean="0">
                <a:solidFill>
                  <a:schemeClr val="bg1"/>
                </a:solidFill>
                <a:latin typeface="Gill Sans"/>
              </a:rPr>
              <a:t>mhk_director@bcrc-egypt.org</a:t>
            </a:r>
          </a:p>
          <a:p>
            <a:pPr marL="0" indent="0" algn="ctr" eaLnBrk="1" hangingPunct="1">
              <a:buFont typeface="WP TypographicSymbols"/>
              <a:buNone/>
            </a:pPr>
            <a:endParaRPr lang="en-CA" sz="2000" smtClean="0">
              <a:solidFill>
                <a:schemeClr val="bg1"/>
              </a:solidFill>
              <a:latin typeface="Gill Sans"/>
            </a:endParaRPr>
          </a:p>
          <a:p>
            <a:pPr marL="0" indent="0" algn="ctr" eaLnBrk="1" hangingPunct="1">
              <a:buFont typeface="WP TypographicSymbols"/>
              <a:buNone/>
            </a:pPr>
            <a:r>
              <a:rPr lang="en-CA" sz="2000" smtClean="0">
                <a:solidFill>
                  <a:schemeClr val="bg1"/>
                </a:solidFill>
                <a:latin typeface="Gill Sans"/>
              </a:rPr>
              <a:t>www.bcrc-egypt.org</a:t>
            </a:r>
          </a:p>
          <a:p>
            <a:pPr marL="0" indent="0" algn="ctr" eaLnBrk="1" hangingPunct="1">
              <a:buFont typeface="WP TypographicSymbols"/>
              <a:buNone/>
            </a:pPr>
            <a:endParaRPr lang="en-CA" smtClean="0">
              <a:latin typeface="Gill Sans"/>
            </a:endParaRPr>
          </a:p>
          <a:p>
            <a:pPr marL="0" indent="0" algn="ctr" eaLnBrk="1" hangingPunct="1">
              <a:buFont typeface="WP TypographicSymbols"/>
              <a:buNone/>
            </a:pPr>
            <a:endParaRPr lang="en-CA" smtClean="0">
              <a:latin typeface="Gill Sans"/>
            </a:endParaRPr>
          </a:p>
          <a:p>
            <a:pPr marL="0" indent="0" algn="ctr" eaLnBrk="1" hangingPunct="1">
              <a:buFont typeface="WP TypographicSymbols"/>
              <a:buNone/>
            </a:pPr>
            <a:endParaRPr lang="en-CA" smtClean="0">
              <a:latin typeface="Gill Sans"/>
            </a:endParaRPr>
          </a:p>
        </p:txBody>
      </p:sp>
      <p:sp>
        <p:nvSpPr>
          <p:cNvPr id="4710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E3047C-8F39-4890-BCD4-5E686DF4B61A}" type="slidenum">
              <a:rPr lang="en-GB" smtClean="0">
                <a:latin typeface="Gill Sans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 smtClean="0">
              <a:latin typeface="Gill Sans"/>
              <a:cs typeface="Arial" charset="0"/>
            </a:endParaRPr>
          </a:p>
        </p:txBody>
      </p:sp>
      <p:pic>
        <p:nvPicPr>
          <p:cNvPr id="4" name="Picture 30" descr="Basel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2688" y="1946275"/>
            <a:ext cx="12160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5" descr="BC Logo"/>
          <p:cNvPicPr preferRelativeResize="0"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1946275"/>
            <a:ext cx="830262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Gill Sans"/>
              </a:rPr>
              <a:t>INTRODUCTION</a:t>
            </a:r>
          </a:p>
        </p:txBody>
      </p:sp>
      <p:sp>
        <p:nvSpPr>
          <p:cNvPr id="48132" name="Content Placeholder 2"/>
          <p:cNvSpPr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E46C0A"/>
              </a:buClr>
              <a:buFont typeface="WP TypographicSymbols"/>
              <a:buChar char="#"/>
            </a:pPr>
            <a:r>
              <a:rPr lang="en-CA" sz="3200">
                <a:solidFill>
                  <a:srgbClr val="FFC000"/>
                </a:solidFill>
                <a:latin typeface="Gill Sans"/>
              </a:rPr>
              <a:t>Basel Convention (BC) and E-Waste Issue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E46C0A"/>
              </a:buClr>
              <a:buFont typeface="WP TypographicSymbols"/>
              <a:buNone/>
            </a:pPr>
            <a:endParaRPr lang="en-CA" sz="3200">
              <a:solidFill>
                <a:srgbClr val="FFC000"/>
              </a:solidFill>
              <a:latin typeface="Gill Sans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FFC000"/>
              </a:buClr>
              <a:buSzPct val="80000"/>
              <a:buFont typeface="WP IconicSymbolsA"/>
              <a:buChar char=""/>
            </a:pPr>
            <a:r>
              <a:rPr lang="en-CA" sz="2800" b="1">
                <a:solidFill>
                  <a:srgbClr val="FFFF00"/>
                </a:solidFill>
                <a:latin typeface="Gill Sans"/>
              </a:rPr>
              <a:t>The Basel Convention has addressed the issue of e-waste since 2002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FFFF00"/>
              </a:buClr>
              <a:buSzPct val="80000"/>
              <a:buFont typeface="WP IconicSymbolsA"/>
              <a:buChar char="]"/>
            </a:pPr>
            <a:r>
              <a:rPr lang="en-CA" sz="2400">
                <a:solidFill>
                  <a:srgbClr val="FCD5B5"/>
                </a:solidFill>
                <a:latin typeface="Gill Sans"/>
              </a:rPr>
              <a:t>6</a:t>
            </a:r>
            <a:r>
              <a:rPr lang="en-CA" sz="2400" baseline="30000">
                <a:solidFill>
                  <a:srgbClr val="FCD5B5"/>
                </a:solidFill>
                <a:latin typeface="Gill Sans"/>
              </a:rPr>
              <a:t>th</a:t>
            </a:r>
            <a:r>
              <a:rPr lang="en-CA" sz="2400">
                <a:solidFill>
                  <a:srgbClr val="FCD5B5"/>
                </a:solidFill>
                <a:latin typeface="Gill Sans"/>
              </a:rPr>
              <a:t> Meeting of Conference of Parties (COP-6) in Geneva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FFFF00"/>
              </a:buClr>
              <a:buSzPct val="80000"/>
              <a:buFont typeface="WP IconicSymbolsA"/>
              <a:buChar char="]"/>
            </a:pPr>
            <a:r>
              <a:rPr lang="en-CA" sz="2400">
                <a:solidFill>
                  <a:srgbClr val="FCD5B5"/>
                </a:solidFill>
                <a:latin typeface="Gill Sans"/>
              </a:rPr>
              <a:t>A “flagship” programme under the Convention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FC000"/>
              </a:buClr>
              <a:buSzPct val="80000"/>
              <a:buFont typeface="WP IconicSymbolsA"/>
              <a:buChar char=""/>
            </a:pPr>
            <a:r>
              <a:rPr lang="en-CA" sz="2800" b="1">
                <a:solidFill>
                  <a:srgbClr val="FFFF00"/>
                </a:solidFill>
                <a:latin typeface="Gill Sans"/>
              </a:rPr>
              <a:t>BC Parties’ commitment further strengthened w/ the Nairobi Declaration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3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Gill Sans"/>
              </a:rPr>
              <a:t>Nairobi Declaration On ESM of E-Waste</a:t>
            </a:r>
            <a:endParaRPr lang="en-US" sz="3300" b="1" smtClean="0">
              <a:effectLst>
                <a:outerShdw blurRad="38100" dist="38100" dir="2700000" algn="tl">
                  <a:srgbClr val="000000"/>
                </a:outerShdw>
              </a:effectLst>
              <a:latin typeface="Gill Sans"/>
            </a:endParaRPr>
          </a:p>
        </p:txBody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latin typeface="Gill Sans"/>
              </a:rPr>
              <a:t>Theme of </a:t>
            </a:r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Gill Sans"/>
              </a:rPr>
              <a:t>COP8</a:t>
            </a:r>
            <a:r>
              <a:rPr lang="en-US" smtClean="0">
                <a:latin typeface="Gill Sans"/>
              </a:rPr>
              <a:t> in Nairobi (27 Nov-1Dec 2006) was </a:t>
            </a:r>
            <a:r>
              <a:rPr lang="en-CA" sz="3000" smtClean="0">
                <a:latin typeface="Gill Sans"/>
              </a:rPr>
              <a:t>“Creating Innovative Solutions Through the Basel Convention for the Environmentally Sound Management of Electronic Waste”</a:t>
            </a:r>
          </a:p>
          <a:p>
            <a:pPr>
              <a:lnSpc>
                <a:spcPct val="90000"/>
              </a:lnSpc>
            </a:pPr>
            <a:r>
              <a:rPr lang="en-CA" sz="3000" smtClean="0">
                <a:latin typeface="Gill Sans"/>
              </a:rPr>
              <a:t>The Nairobi Declaration on ESM of E-Waste and Decision VIII/2 were adopted. </a:t>
            </a:r>
          </a:p>
          <a:p>
            <a:pPr>
              <a:lnSpc>
                <a:spcPct val="90000"/>
              </a:lnSpc>
            </a:pPr>
            <a:r>
              <a:rPr lang="en-CA" sz="3000" smtClean="0">
                <a:latin typeface="Gill Sans"/>
              </a:rPr>
              <a:t>Provided the mandate and roadmap for future strategic action in the framework of the Basel Convention </a:t>
            </a:r>
            <a:r>
              <a:rPr lang="en-GB" altLang="zh-CN" sz="3000" b="1" smtClean="0">
                <a:latin typeface="Gill Sans"/>
                <a:sym typeface="Wingdings" pitchFamily="2" charset="2"/>
              </a:rPr>
              <a:t></a:t>
            </a:r>
            <a:r>
              <a:rPr lang="en-CA" sz="3000" smtClean="0">
                <a:latin typeface="Gill Sans"/>
              </a:rPr>
              <a:t> serves as </a:t>
            </a:r>
            <a:r>
              <a:rPr lang="en-CA" sz="3000" smtClean="0">
                <a:solidFill>
                  <a:srgbClr val="FFFF00"/>
                </a:solidFill>
                <a:latin typeface="Gill Sans"/>
              </a:rPr>
              <a:t>POLICY DIRECTION</a:t>
            </a:r>
            <a:r>
              <a:rPr lang="en-CA" sz="3000" smtClean="0">
                <a:latin typeface="Gill Sans"/>
              </a:rPr>
              <a:t> to Parties</a:t>
            </a:r>
          </a:p>
          <a:p>
            <a:pPr>
              <a:lnSpc>
                <a:spcPct val="90000"/>
              </a:lnSpc>
            </a:pPr>
            <a:endParaRPr lang="en-CA" sz="3000" smtClean="0">
              <a:latin typeface="Gill Sans"/>
            </a:endParaRPr>
          </a:p>
          <a:p>
            <a:pPr>
              <a:lnSpc>
                <a:spcPct val="90000"/>
              </a:lnSpc>
            </a:pPr>
            <a:endParaRPr lang="en-US" sz="3000" smtClean="0">
              <a:latin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82296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CA" sz="2600" smtClean="0">
                <a:latin typeface="Gill Sans"/>
              </a:rPr>
              <a:t>World Forum on E-wastes: Ministers, corporate officials, civil-society representatives and other participants </a:t>
            </a:r>
            <a:r>
              <a:rPr lang="en-CA" sz="2600" smtClean="0">
                <a:solidFill>
                  <a:schemeClr val="hlink"/>
                </a:solidFill>
                <a:latin typeface="Gill Sans"/>
              </a:rPr>
              <a:t>explored solutions for advancing the objectives of ensuring the environmentally sound management of e-waste</a:t>
            </a:r>
            <a:r>
              <a:rPr lang="en-CA" sz="2600" smtClean="0">
                <a:latin typeface="Gill Sans"/>
              </a:rPr>
              <a:t>.</a:t>
            </a:r>
          </a:p>
          <a:p>
            <a:pPr>
              <a:lnSpc>
                <a:spcPct val="80000"/>
              </a:lnSpc>
              <a:buFont typeface="WP TypographicSymbols"/>
              <a:buNone/>
            </a:pPr>
            <a:endParaRPr lang="en-CA" sz="2600" smtClean="0">
              <a:latin typeface="Gill Sans"/>
            </a:endParaRPr>
          </a:p>
          <a:p>
            <a:pPr eaLnBrk="1" hangingPunct="1">
              <a:lnSpc>
                <a:spcPct val="80000"/>
              </a:lnSpc>
            </a:pPr>
            <a:r>
              <a:rPr lang="en-CA" sz="2600" b="1" u="sng" smtClean="0">
                <a:effectLst>
                  <a:outerShdw blurRad="38100" dist="38100" dir="2700000" algn="tl">
                    <a:srgbClr val="000000"/>
                  </a:outerShdw>
                </a:effectLst>
                <a:latin typeface="Gill Sans"/>
              </a:rPr>
              <a:t>COP9</a:t>
            </a:r>
            <a:r>
              <a:rPr lang="en-CA" sz="2600" smtClean="0">
                <a:latin typeface="Gill Sans"/>
              </a:rPr>
              <a:t> in Bali (June 2008) </a:t>
            </a:r>
            <a:r>
              <a:rPr lang="en-CA" sz="2600" smtClean="0">
                <a:solidFill>
                  <a:schemeClr val="hlink"/>
                </a:solidFill>
                <a:latin typeface="Gill Sans"/>
              </a:rPr>
              <a:t>adopted a work plan</a:t>
            </a:r>
            <a:r>
              <a:rPr lang="en-CA" sz="2600" smtClean="0">
                <a:latin typeface="Gill Sans"/>
              </a:rPr>
              <a:t> for 2009-2011 which a continuation of work already ongoing in BC and new activities:</a:t>
            </a:r>
          </a:p>
          <a:p>
            <a:pPr eaLnBrk="1" hangingPunct="1">
              <a:lnSpc>
                <a:spcPct val="80000"/>
              </a:lnSpc>
              <a:buFont typeface="WP TypographicSymbols"/>
              <a:buNone/>
            </a:pPr>
            <a:endParaRPr lang="en-CA" sz="2600" smtClean="0">
              <a:latin typeface="Gill Sans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CA" sz="2000" smtClean="0">
                <a:latin typeface="Gill Sans"/>
              </a:rPr>
              <a:t>Private-public partnerships</a:t>
            </a:r>
          </a:p>
          <a:p>
            <a:pPr lvl="1" eaLnBrk="1" hangingPunct="1">
              <a:lnSpc>
                <a:spcPct val="80000"/>
              </a:lnSpc>
            </a:pPr>
            <a:r>
              <a:rPr lang="en-CA" sz="2000" smtClean="0">
                <a:latin typeface="Gill Sans"/>
              </a:rPr>
              <a:t>Development of Technical Guidelines on transboundary movement of e-waste</a:t>
            </a:r>
          </a:p>
          <a:p>
            <a:pPr lvl="1" eaLnBrk="1" hangingPunct="1">
              <a:lnSpc>
                <a:spcPct val="80000"/>
              </a:lnSpc>
            </a:pPr>
            <a:r>
              <a:rPr lang="en-CA" sz="2000" smtClean="0">
                <a:latin typeface="Gill Sans"/>
              </a:rPr>
              <a:t>Implementation programmes for ESM of e-wastes in Asia, Africa, and South America</a:t>
            </a:r>
            <a:r>
              <a:rPr lang="en-CA" sz="1600" smtClean="0">
                <a:latin typeface="Gill Sans"/>
              </a:rPr>
              <a:t> </a:t>
            </a:r>
          </a:p>
          <a:p>
            <a:pPr>
              <a:lnSpc>
                <a:spcPct val="80000"/>
              </a:lnSpc>
            </a:pPr>
            <a:endParaRPr lang="en-US" sz="2000" smtClean="0">
              <a:latin typeface="Gill Sans"/>
            </a:endParaRPr>
          </a:p>
        </p:txBody>
      </p:sp>
      <p:sp>
        <p:nvSpPr>
          <p:cNvPr id="50180" name="Rectangle 4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CA" sz="3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Gill Sans"/>
              </a:rPr>
              <a:t>Nairobi Declaration On ESM of E-Waste</a:t>
            </a:r>
            <a:endParaRPr lang="en-US" sz="3000" b="1" smtClean="0">
              <a:effectLst>
                <a:outerShdw blurRad="38100" dist="38100" dir="2700000" algn="tl">
                  <a:srgbClr val="000000"/>
                </a:outerShdw>
              </a:effectLst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685800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BC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Programmes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for ESM of E-Waste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itle 3"/>
          <p:cNvSpPr>
            <a:spLocks/>
          </p:cNvSpPr>
          <p:nvPr/>
        </p:nvSpPr>
        <p:spPr bwMode="auto">
          <a:xfrm>
            <a:off x="1066800" y="2828925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000" b="1">
                <a:solidFill>
                  <a:schemeClr val="hlink"/>
                </a:solidFill>
                <a:latin typeface="Gill Sans"/>
              </a:rPr>
              <a:t>Mobile Phone Partnership Initiative (MPPI)</a:t>
            </a:r>
            <a:br>
              <a:rPr lang="en-US" sz="3000" b="1">
                <a:solidFill>
                  <a:schemeClr val="hlink"/>
                </a:solidFill>
                <a:latin typeface="Gill Sans"/>
              </a:rPr>
            </a:br>
            <a:r>
              <a:rPr lang="en-US" sz="3000" b="1">
                <a:solidFill>
                  <a:schemeClr val="hlink"/>
                </a:solidFill>
                <a:latin typeface="Gill Sans"/>
              </a:rPr>
              <a:t/>
            </a:r>
            <a:br>
              <a:rPr lang="en-US" sz="3000" b="1">
                <a:solidFill>
                  <a:schemeClr val="hlink"/>
                </a:solidFill>
                <a:latin typeface="Gill Sans"/>
              </a:rPr>
            </a:br>
            <a:r>
              <a:rPr lang="en-US" sz="3000" b="1">
                <a:solidFill>
                  <a:schemeClr val="accent2"/>
                </a:solidFill>
                <a:latin typeface="Gill Sans"/>
              </a:rPr>
              <a:t>Partnership for Action on Computing Equipment (PACE)</a:t>
            </a:r>
            <a:endParaRPr lang="en-GB" sz="3000" b="1">
              <a:solidFill>
                <a:schemeClr val="accent2"/>
              </a:solidFill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hlink"/>
                </a:solidFill>
                <a:latin typeface="Gill Sans"/>
              </a:rPr>
              <a:t>Mobile Phone Partnership Initiative (MPPI)</a:t>
            </a:r>
            <a:endParaRPr lang="en-CA" sz="4000" smtClean="0">
              <a:solidFill>
                <a:schemeClr val="hlink"/>
              </a:solidFill>
              <a:latin typeface="Gill San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CA" sz="2700" smtClean="0">
                <a:latin typeface="Gill Sans"/>
              </a:rPr>
              <a:t>Adopted at COP-6 in Geneva, 2002</a:t>
            </a:r>
          </a:p>
          <a:p>
            <a:pPr eaLnBrk="1" hangingPunct="1">
              <a:lnSpc>
                <a:spcPct val="80000"/>
              </a:lnSpc>
            </a:pPr>
            <a:r>
              <a:rPr lang="en-CA" sz="2700" smtClean="0">
                <a:latin typeface="Gill Sans"/>
              </a:rPr>
              <a:t>Participants: </a:t>
            </a:r>
            <a:r>
              <a:rPr lang="en-CA" sz="2800" smtClean="0">
                <a:latin typeface="Gill Sans"/>
              </a:rPr>
              <a:t>Countries, industries and NGOs </a:t>
            </a:r>
            <a:r>
              <a:rPr lang="en-CA" sz="2700" smtClean="0">
                <a:latin typeface="Gill Sans"/>
              </a:rPr>
              <a:t>Achievements: </a:t>
            </a:r>
            <a:r>
              <a:rPr lang="en-CA" sz="2800" smtClean="0">
                <a:latin typeface="Gill Sans"/>
              </a:rPr>
              <a:t>5 technical guidelines developed -see </a:t>
            </a:r>
            <a:r>
              <a:rPr lang="en-CA" sz="2500" smtClean="0">
                <a:latin typeface="Gill Sans"/>
                <a:hlinkClick r:id="rId2"/>
              </a:rPr>
              <a:t>http://www.basel.int/industry/mppi/documents.html</a:t>
            </a:r>
            <a:endParaRPr lang="en-CA" sz="2500" smtClean="0">
              <a:latin typeface="Gill Sans"/>
            </a:endParaRPr>
          </a:p>
          <a:p>
            <a:pPr eaLnBrk="1" hangingPunct="1">
              <a:lnSpc>
                <a:spcPct val="80000"/>
              </a:lnSpc>
              <a:buFont typeface="WP TypographicSymbols"/>
              <a:buNone/>
            </a:pPr>
            <a:endParaRPr lang="en-CA" sz="2500" smtClean="0">
              <a:latin typeface="Gill Sans"/>
            </a:endParaRPr>
          </a:p>
          <a:p>
            <a:pPr eaLnBrk="1" hangingPunct="1">
              <a:lnSpc>
                <a:spcPct val="80000"/>
              </a:lnSpc>
            </a:pPr>
            <a:r>
              <a:rPr lang="en-CA" sz="2700" smtClean="0">
                <a:latin typeface="Gill Sans"/>
              </a:rPr>
              <a:t>Pending issues:</a:t>
            </a:r>
          </a:p>
          <a:p>
            <a:pPr lvl="1" eaLnBrk="1" hangingPunct="1">
              <a:lnSpc>
                <a:spcPct val="80000"/>
              </a:lnSpc>
            </a:pPr>
            <a:r>
              <a:rPr lang="en-CA" sz="2400" smtClean="0">
                <a:latin typeface="Gill Sans"/>
              </a:rPr>
              <a:t>Pilot projects on mobile phone recycling and awareness-raising</a:t>
            </a:r>
          </a:p>
          <a:p>
            <a:pPr lvl="1" eaLnBrk="1" hangingPunct="1">
              <a:lnSpc>
                <a:spcPct val="80000"/>
              </a:lnSpc>
            </a:pPr>
            <a:r>
              <a:rPr lang="en-CA" sz="2400" smtClean="0">
                <a:latin typeface="Gill Sans"/>
              </a:rPr>
              <a:t>Finalization and adoption of technical guidelines on the transboundary movements of mobile phones (provisionally adopted by COP9)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/>
              </a:rPr>
              <a:t>Partnership for Action on Computing Equipment (PACE)</a:t>
            </a:r>
            <a:r>
              <a:rPr lang="en-GB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/>
              </a:rPr>
              <a:t/>
            </a:r>
            <a:br>
              <a:rPr lang="en-GB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/>
              </a:rPr>
            </a:br>
            <a:endParaRPr lang="en-US" sz="3200" b="1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/>
            </a:endParaRPr>
          </a:p>
        </p:txBody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CA" sz="2400" smtClean="0">
                <a:latin typeface="Gill Sans"/>
              </a:rPr>
              <a:t>Adopted: COP9 in Bali, Indonesia, 2008</a:t>
            </a:r>
          </a:p>
          <a:p>
            <a:pPr eaLnBrk="1" hangingPunct="1">
              <a:lnSpc>
                <a:spcPct val="80000"/>
              </a:lnSpc>
            </a:pPr>
            <a:r>
              <a:rPr lang="en-CA" sz="2400" smtClean="0">
                <a:latin typeface="Gill Sans"/>
              </a:rPr>
              <a:t>Participant: Countries, industries and, NGOs, BCRCs, Basel Convention Regional Centres (China, Egypt, Nigeria, Slovakia, Tehran)</a:t>
            </a:r>
          </a:p>
          <a:p>
            <a:pPr eaLnBrk="1" hangingPunct="1">
              <a:lnSpc>
                <a:spcPct val="80000"/>
              </a:lnSpc>
            </a:pPr>
            <a:r>
              <a:rPr lang="en-CA" sz="2400" smtClean="0">
                <a:latin typeface="Gill Sans"/>
              </a:rPr>
              <a:t>Scope: PCs, displays, printers and associated peripherals</a:t>
            </a:r>
          </a:p>
          <a:p>
            <a:pPr eaLnBrk="1" hangingPunct="1">
              <a:lnSpc>
                <a:spcPct val="80000"/>
              </a:lnSpc>
            </a:pPr>
            <a:r>
              <a:rPr lang="en-CA" sz="2400" smtClean="0">
                <a:latin typeface="Gill Sans"/>
              </a:rPr>
              <a:t>Agreed Activities:</a:t>
            </a:r>
            <a:r>
              <a:rPr lang="en-CA" sz="2000" smtClean="0">
                <a:latin typeface="Gill Sans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CA" sz="1800" smtClean="0">
                <a:latin typeface="Gill Sans"/>
              </a:rPr>
              <a:t>To </a:t>
            </a:r>
            <a:r>
              <a:rPr lang="en-CA" sz="1800" b="1" i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/>
              </a:rPr>
              <a:t>develop</a:t>
            </a:r>
            <a:r>
              <a:rPr lang="en-CA" sz="1800" smtClean="0">
                <a:latin typeface="Gill Sans"/>
              </a:rPr>
              <a:t> tools (such as Guidelines) and activities on ESM refurbishment and repair, including criteria for testing, certification and labelling</a:t>
            </a:r>
          </a:p>
          <a:p>
            <a:pPr lvl="1" eaLnBrk="1" hangingPunct="1">
              <a:lnSpc>
                <a:spcPct val="80000"/>
              </a:lnSpc>
            </a:pPr>
            <a:r>
              <a:rPr lang="en-CA" sz="1800" smtClean="0">
                <a:latin typeface="Gill Sans"/>
              </a:rPr>
              <a:t>To </a:t>
            </a:r>
            <a:r>
              <a:rPr lang="en-CA" sz="1800" b="1" i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/>
              </a:rPr>
              <a:t>develop</a:t>
            </a:r>
            <a:r>
              <a:rPr lang="en-CA" sz="1800" smtClean="0">
                <a:latin typeface="Gill Sans"/>
              </a:rPr>
              <a:t> tools (such as Guidelines) and activities on environmentally sound recycling and material recovery, including facility certification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CA" sz="1800" smtClean="0">
                <a:latin typeface="Gill Sans"/>
              </a:rPr>
              <a:t>To </a:t>
            </a:r>
            <a:r>
              <a:rPr lang="en-CA" sz="1800" b="1" i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/>
              </a:rPr>
              <a:t>develop</a:t>
            </a:r>
            <a:r>
              <a:rPr lang="en-CA" sz="1800" smtClean="0">
                <a:latin typeface="Gill Sans"/>
              </a:rPr>
              <a:t> and promote pilot schemes for ESM of used and end-of-life computing equipment towards the attainment of the Millennium Development Goals.</a:t>
            </a:r>
          </a:p>
          <a:p>
            <a:pPr lvl="1" eaLnBrk="1" hangingPunct="1">
              <a:lnSpc>
                <a:spcPct val="80000"/>
              </a:lnSpc>
            </a:pPr>
            <a:r>
              <a:rPr lang="en-CA" sz="1800" smtClean="0">
                <a:latin typeface="Gill Sans"/>
              </a:rPr>
              <a:t>To </a:t>
            </a:r>
            <a:r>
              <a:rPr lang="en-CA" sz="1800" b="1" i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/>
              </a:rPr>
              <a:t>develop</a:t>
            </a:r>
            <a:r>
              <a:rPr lang="en-CA" sz="1800" smtClean="0">
                <a:latin typeface="Gill Sans"/>
              </a:rPr>
              <a:t> awareness-raising and training programme activities.</a:t>
            </a:r>
          </a:p>
          <a:p>
            <a:pPr eaLnBrk="1" hangingPunct="1">
              <a:lnSpc>
                <a:spcPct val="80000"/>
              </a:lnSpc>
            </a:pPr>
            <a:endParaRPr lang="en-CA" sz="2400" smtClean="0">
              <a:latin typeface="Gill Sans"/>
            </a:endParaRPr>
          </a:p>
          <a:p>
            <a:pPr eaLnBrk="1" hangingPunct="1">
              <a:lnSpc>
                <a:spcPct val="80000"/>
              </a:lnSpc>
            </a:pPr>
            <a:endParaRPr lang="en-CA" sz="2400" smtClean="0">
              <a:latin typeface="Gill Sans"/>
            </a:endParaRPr>
          </a:p>
          <a:p>
            <a:pPr eaLnBrk="1" hangingPunct="1">
              <a:lnSpc>
                <a:spcPct val="80000"/>
              </a:lnSpc>
            </a:pPr>
            <a:endParaRPr lang="en-CA" sz="2400" smtClean="0">
              <a:latin typeface="Gill Sans"/>
            </a:endParaRPr>
          </a:p>
          <a:p>
            <a:endParaRPr lang="en-US" sz="2800" smtClean="0">
              <a:latin typeface="Gill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/>
              </a:rPr>
              <a:t>Partnership for Action on Computing Equipment (PACE)……</a:t>
            </a:r>
            <a:r>
              <a:rPr lang="en-US" sz="15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/>
              </a:rPr>
              <a:t>Cont.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>
                <a:latin typeface="Gill Sans"/>
              </a:rPr>
              <a:t>Operated as Interim Group and Friends of PACE Working Group</a:t>
            </a:r>
          </a:p>
          <a:p>
            <a:pPr>
              <a:lnSpc>
                <a:spcPct val="80000"/>
              </a:lnSpc>
            </a:pPr>
            <a:r>
              <a:rPr lang="en-US" sz="2800" smtClean="0">
                <a:latin typeface="Gill Sans"/>
              </a:rPr>
              <a:t>Officially operationally since14 Jan 2009 with the First PACE Working Group teleconference</a:t>
            </a:r>
          </a:p>
          <a:p>
            <a:pPr>
              <a:lnSpc>
                <a:spcPct val="80000"/>
              </a:lnSpc>
            </a:pPr>
            <a:r>
              <a:rPr lang="en-US" sz="2800" smtClean="0">
                <a:latin typeface="Gill Sans"/>
              </a:rPr>
              <a:t>Discussed Programme of Work 2009/2010 (Road Map)</a:t>
            </a:r>
          </a:p>
          <a:p>
            <a:pPr>
              <a:lnSpc>
                <a:spcPct val="80000"/>
              </a:lnSpc>
            </a:pPr>
            <a:r>
              <a:rPr lang="en-US" sz="2800" smtClean="0">
                <a:latin typeface="Gill Sans"/>
              </a:rPr>
              <a:t>Physical meeting in mid-2009</a:t>
            </a:r>
          </a:p>
          <a:p>
            <a:pPr>
              <a:lnSpc>
                <a:spcPct val="80000"/>
              </a:lnSpc>
            </a:pPr>
            <a:r>
              <a:rPr lang="en-US" sz="2800" smtClean="0">
                <a:latin typeface="Gill Sans"/>
              </a:rPr>
              <a:t>More involvement of developing countries and CEITs very important</a:t>
            </a:r>
          </a:p>
          <a:p>
            <a:pPr>
              <a:lnSpc>
                <a:spcPct val="80000"/>
              </a:lnSpc>
            </a:pPr>
            <a:r>
              <a:rPr lang="en-US" sz="2800" smtClean="0">
                <a:latin typeface="Gill Sans"/>
              </a:rPr>
              <a:t>Comments on TOR, more nominations for membership required.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SS-2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RSS-211</Template>
  <TotalTime>2476</TotalTime>
  <Words>1042</Words>
  <Application>Microsoft Office PowerPoint</Application>
  <PresentationFormat>On-screen Show (4:3)</PresentationFormat>
  <Paragraphs>194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Gill Sans</vt:lpstr>
      <vt:lpstr>WP TypographicSymbols</vt:lpstr>
      <vt:lpstr>WP IconicSymbolsA</vt:lpstr>
      <vt:lpstr>WP MathA</vt:lpstr>
      <vt:lpstr>Wingdings</vt:lpstr>
      <vt:lpstr>Calibri</vt:lpstr>
      <vt:lpstr>Times New Roman</vt:lpstr>
      <vt:lpstr>宋体</vt:lpstr>
      <vt:lpstr>Verdana</vt:lpstr>
      <vt:lpstr>Tahoma (Arabic)</vt:lpstr>
      <vt:lpstr>Garamond</vt:lpstr>
      <vt:lpstr>RSS-211</vt:lpstr>
      <vt:lpstr>Slide 1</vt:lpstr>
      <vt:lpstr>TOPICS</vt:lpstr>
      <vt:lpstr>INTRODUCTION</vt:lpstr>
      <vt:lpstr>Nairobi Declaration On ESM of E-Waste</vt:lpstr>
      <vt:lpstr>Nairobi Declaration On ESM of E-Waste</vt:lpstr>
      <vt:lpstr>BC PROGRAMMES  FOR ESM OF E-WASTE</vt:lpstr>
      <vt:lpstr>Mobile Phone Partnership Initiative (MPPI)</vt:lpstr>
      <vt:lpstr>Partnership for Action on Computing Equipment (PACE) </vt:lpstr>
      <vt:lpstr>Partnership for Action on Computing Equipment (PACE)……Cont.</vt:lpstr>
      <vt:lpstr>PACE  Project Groups</vt:lpstr>
      <vt:lpstr>PACE Working Group 1st Face-to-Face Meeting, 18-19.05.2009, Geneva, Switzerland</vt:lpstr>
      <vt:lpstr>PACE Working Group 2nd Face-to-Face Meeting, 1-3.02.2010, Bonn, Germany</vt:lpstr>
      <vt:lpstr>BC OEWG-7 Side Event on PACE 10.05.2010, Geneva, Switzerland</vt:lpstr>
      <vt:lpstr>Regional Programme and Partnerships</vt:lpstr>
      <vt:lpstr>Technical Guidelines for ESM of E-Waste</vt:lpstr>
      <vt:lpstr>Slide 16</vt:lpstr>
      <vt:lpstr>Slide 17</vt:lpstr>
      <vt:lpstr>Slide 18</vt:lpstr>
      <vt:lpstr>The E-Waste Issue in the Arab Countries</vt:lpstr>
      <vt:lpstr>BCRC-Egypt Response to E-Waste Issue 2007-</vt:lpstr>
      <vt:lpstr>FURTHER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ESM STRATEGY FOR E-WASTE</dc:title>
  <dc:creator>D. Wardhana H.S.</dc:creator>
  <cp:lastModifiedBy>Mariem</cp:lastModifiedBy>
  <cp:revision>242</cp:revision>
  <dcterms:created xsi:type="dcterms:W3CDTF">2008-04-20T15:04:21Z</dcterms:created>
  <dcterms:modified xsi:type="dcterms:W3CDTF">2010-11-21T23:40:49Z</dcterms:modified>
</cp:coreProperties>
</file>